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 id="2147483928" r:id="rId2"/>
    <p:sldMasterId id="2147484000" r:id="rId3"/>
  </p:sldMasterIdLst>
  <p:notesMasterIdLst>
    <p:notesMasterId r:id="rId65"/>
  </p:notesMasterIdLst>
  <p:handoutMasterIdLst>
    <p:handoutMasterId r:id="rId66"/>
  </p:handoutMasterIdLst>
  <p:sldIdLst>
    <p:sldId id="517" r:id="rId4"/>
    <p:sldId id="518" r:id="rId5"/>
    <p:sldId id="519" r:id="rId6"/>
    <p:sldId id="520" r:id="rId7"/>
    <p:sldId id="456" r:id="rId8"/>
    <p:sldId id="489" r:id="rId9"/>
    <p:sldId id="480" r:id="rId10"/>
    <p:sldId id="487" r:id="rId11"/>
    <p:sldId id="521" r:id="rId12"/>
    <p:sldId id="474" r:id="rId13"/>
    <p:sldId id="475" r:id="rId14"/>
    <p:sldId id="476" r:id="rId15"/>
    <p:sldId id="477" r:id="rId16"/>
    <p:sldId id="501" r:id="rId17"/>
    <p:sldId id="502" r:id="rId18"/>
    <p:sldId id="503" r:id="rId19"/>
    <p:sldId id="504" r:id="rId20"/>
    <p:sldId id="524" r:id="rId21"/>
    <p:sldId id="522" r:id="rId22"/>
    <p:sldId id="523" r:id="rId23"/>
    <p:sldId id="525" r:id="rId24"/>
    <p:sldId id="526" r:id="rId25"/>
    <p:sldId id="527" r:id="rId26"/>
    <p:sldId id="528" r:id="rId27"/>
    <p:sldId id="530" r:id="rId28"/>
    <p:sldId id="529" r:id="rId29"/>
    <p:sldId id="531" r:id="rId30"/>
    <p:sldId id="533" r:id="rId31"/>
    <p:sldId id="534" r:id="rId32"/>
    <p:sldId id="535" r:id="rId33"/>
    <p:sldId id="532" r:id="rId34"/>
    <p:sldId id="536" r:id="rId35"/>
    <p:sldId id="537" r:id="rId36"/>
    <p:sldId id="539" r:id="rId37"/>
    <p:sldId id="540" r:id="rId38"/>
    <p:sldId id="541" r:id="rId39"/>
    <p:sldId id="538" r:id="rId40"/>
    <p:sldId id="542" r:id="rId41"/>
    <p:sldId id="543" r:id="rId42"/>
    <p:sldId id="544" r:id="rId43"/>
    <p:sldId id="545" r:id="rId44"/>
    <p:sldId id="546" r:id="rId45"/>
    <p:sldId id="547" r:id="rId46"/>
    <p:sldId id="548" r:id="rId47"/>
    <p:sldId id="549" r:id="rId48"/>
    <p:sldId id="550" r:id="rId49"/>
    <p:sldId id="552" r:id="rId50"/>
    <p:sldId id="553" r:id="rId51"/>
    <p:sldId id="551" r:id="rId52"/>
    <p:sldId id="554" r:id="rId53"/>
    <p:sldId id="555" r:id="rId54"/>
    <p:sldId id="556" r:id="rId55"/>
    <p:sldId id="558" r:id="rId56"/>
    <p:sldId id="559" r:id="rId57"/>
    <p:sldId id="560" r:id="rId58"/>
    <p:sldId id="561" r:id="rId59"/>
    <p:sldId id="562" r:id="rId60"/>
    <p:sldId id="563" r:id="rId61"/>
    <p:sldId id="564" r:id="rId62"/>
    <p:sldId id="565" r:id="rId63"/>
    <p:sldId id="566"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87770" autoAdjust="0"/>
  </p:normalViewPr>
  <p:slideViewPr>
    <p:cSldViewPr>
      <p:cViewPr>
        <p:scale>
          <a:sx n="53" d="100"/>
          <a:sy n="53" d="100"/>
        </p:scale>
        <p:origin x="-1374" y="-12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36552-721E-4C94-A13E-C5E2682155C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8AFBFF9D-1AF8-4FD1-A310-DA02BE847C8B}">
      <dgm:prSet phldrT="[Текст]" custT="1"/>
      <dgm:spPr/>
      <dgm:t>
        <a:bodyPr/>
        <a:lstStyle/>
        <a:p>
          <a:r>
            <a:rPr lang="ru-RU" sz="2000" b="1" dirty="0" smtClean="0"/>
            <a:t>Изучение потребностей педагогов</a:t>
          </a:r>
          <a:endParaRPr lang="ru-RU" sz="2000" b="1" dirty="0"/>
        </a:p>
      </dgm:t>
    </dgm:pt>
    <dgm:pt modelId="{6DA804F3-BAA0-4009-8289-5FFE2DBA0123}" type="parTrans" cxnId="{F11F8D62-00B4-472F-B591-C6B2731F7990}">
      <dgm:prSet/>
      <dgm:spPr/>
      <dgm:t>
        <a:bodyPr/>
        <a:lstStyle/>
        <a:p>
          <a:endParaRPr lang="ru-RU"/>
        </a:p>
      </dgm:t>
    </dgm:pt>
    <dgm:pt modelId="{5D6B7631-8862-4997-BC4C-F9656FCD718E}" type="sibTrans" cxnId="{F11F8D62-00B4-472F-B591-C6B2731F7990}">
      <dgm:prSet/>
      <dgm:spPr/>
      <dgm:t>
        <a:bodyPr/>
        <a:lstStyle/>
        <a:p>
          <a:endParaRPr lang="ru-RU"/>
        </a:p>
      </dgm:t>
    </dgm:pt>
    <dgm:pt modelId="{B0234BCD-83A9-47EC-99DC-F7ED4C5D45E7}">
      <dgm:prSet phldrT="[Текст]" custT="1"/>
      <dgm:spPr/>
      <dgm:t>
        <a:bodyPr/>
        <a:lstStyle/>
        <a:p>
          <a:pPr algn="just"/>
          <a:r>
            <a:rPr lang="ru-RU" sz="1600" b="1" dirty="0" smtClean="0"/>
            <a:t>собеседование</a:t>
          </a:r>
        </a:p>
      </dgm:t>
    </dgm:pt>
    <dgm:pt modelId="{2927981A-8284-4D7B-898E-09D838CBEFDD}" type="parTrans" cxnId="{666BAE40-DF71-4086-BCA5-041A24F13B99}">
      <dgm:prSet/>
      <dgm:spPr/>
      <dgm:t>
        <a:bodyPr/>
        <a:lstStyle/>
        <a:p>
          <a:endParaRPr lang="ru-RU"/>
        </a:p>
      </dgm:t>
    </dgm:pt>
    <dgm:pt modelId="{AAC1EF61-D834-45F0-9356-45E835A6CEF3}" type="sibTrans" cxnId="{666BAE40-DF71-4086-BCA5-041A24F13B99}">
      <dgm:prSet/>
      <dgm:spPr/>
      <dgm:t>
        <a:bodyPr/>
        <a:lstStyle/>
        <a:p>
          <a:endParaRPr lang="ru-RU"/>
        </a:p>
      </dgm:t>
    </dgm:pt>
    <dgm:pt modelId="{81108016-FBCF-4952-B77C-614843348AD4}">
      <dgm:prSet phldrT="[Текст]" custT="1"/>
      <dgm:spPr/>
      <dgm:t>
        <a:bodyPr/>
        <a:lstStyle/>
        <a:p>
          <a:r>
            <a:rPr lang="ru-RU" sz="1800" b="1" dirty="0" smtClean="0"/>
            <a:t>анализ  результатов ВШК</a:t>
          </a:r>
          <a:endParaRPr lang="ru-RU" sz="1800" b="1" dirty="0"/>
        </a:p>
      </dgm:t>
    </dgm:pt>
    <dgm:pt modelId="{4714DABF-79D0-4179-9C74-2F755AED947E}" type="parTrans" cxnId="{63F69E1A-3F3B-4066-BF7C-363069A171CE}">
      <dgm:prSet/>
      <dgm:spPr/>
      <dgm:t>
        <a:bodyPr/>
        <a:lstStyle/>
        <a:p>
          <a:endParaRPr lang="ru-RU"/>
        </a:p>
      </dgm:t>
    </dgm:pt>
    <dgm:pt modelId="{69E9D9AE-F5A7-4671-8BD5-988DB6DED213}" type="sibTrans" cxnId="{63F69E1A-3F3B-4066-BF7C-363069A171CE}">
      <dgm:prSet/>
      <dgm:spPr/>
      <dgm:t>
        <a:bodyPr/>
        <a:lstStyle/>
        <a:p>
          <a:endParaRPr lang="ru-RU"/>
        </a:p>
      </dgm:t>
    </dgm:pt>
    <dgm:pt modelId="{2DDE5F47-C650-4E02-85ED-5E06DD3474C9}">
      <dgm:prSet phldrT="[Текст]" custT="1"/>
      <dgm:spPr/>
      <dgm:t>
        <a:bodyPr/>
        <a:lstStyle/>
        <a:p>
          <a:r>
            <a:rPr lang="ru-RU" sz="2400" b="1" dirty="0" smtClean="0"/>
            <a:t>Реализация программы</a:t>
          </a:r>
          <a:endParaRPr lang="ru-RU" sz="2400" b="1" dirty="0"/>
        </a:p>
      </dgm:t>
    </dgm:pt>
    <dgm:pt modelId="{498D5ED3-A641-4871-81DA-D8C6422F4EF7}" type="parTrans" cxnId="{3ABF4430-45CE-4B0B-99CB-DE04AFBD8C1D}">
      <dgm:prSet/>
      <dgm:spPr/>
      <dgm:t>
        <a:bodyPr/>
        <a:lstStyle/>
        <a:p>
          <a:endParaRPr lang="ru-RU"/>
        </a:p>
      </dgm:t>
    </dgm:pt>
    <dgm:pt modelId="{406A5E78-520C-418B-BD75-C25C2DC646D2}" type="sibTrans" cxnId="{3ABF4430-45CE-4B0B-99CB-DE04AFBD8C1D}">
      <dgm:prSet/>
      <dgm:spPr/>
      <dgm:t>
        <a:bodyPr/>
        <a:lstStyle/>
        <a:p>
          <a:endParaRPr lang="ru-RU"/>
        </a:p>
      </dgm:t>
    </dgm:pt>
    <dgm:pt modelId="{EE52834D-7A58-4228-BEE3-BB3B7E31E74F}">
      <dgm:prSet phldrT="[Текст]" custT="1"/>
      <dgm:spPr/>
      <dgm:t>
        <a:bodyPr/>
        <a:lstStyle/>
        <a:p>
          <a:r>
            <a:rPr lang="ru-RU" sz="1600" b="1" dirty="0" smtClean="0"/>
            <a:t>Организация повышения квалификации во внешних организациях</a:t>
          </a:r>
          <a:endParaRPr lang="ru-RU" sz="1600" b="1" dirty="0"/>
        </a:p>
      </dgm:t>
    </dgm:pt>
    <dgm:pt modelId="{BCECB08D-6206-4A99-92BA-5F3E5CF1AB22}" type="parTrans" cxnId="{A3AF286C-5C50-418C-8D32-9E4F333CBF47}">
      <dgm:prSet/>
      <dgm:spPr/>
      <dgm:t>
        <a:bodyPr/>
        <a:lstStyle/>
        <a:p>
          <a:endParaRPr lang="ru-RU"/>
        </a:p>
      </dgm:t>
    </dgm:pt>
    <dgm:pt modelId="{872A6C4F-444B-450D-AEED-4E6E36FCB57C}" type="sibTrans" cxnId="{A3AF286C-5C50-418C-8D32-9E4F333CBF47}">
      <dgm:prSet/>
      <dgm:spPr/>
      <dgm:t>
        <a:bodyPr/>
        <a:lstStyle/>
        <a:p>
          <a:endParaRPr lang="ru-RU"/>
        </a:p>
      </dgm:t>
    </dgm:pt>
    <dgm:pt modelId="{10E3E029-26ED-4148-8A58-F99E95037C8D}">
      <dgm:prSet phldrT="[Текст]" custT="1"/>
      <dgm:spPr/>
      <dgm:t>
        <a:bodyPr/>
        <a:lstStyle/>
        <a:p>
          <a:r>
            <a:rPr lang="ru-RU" sz="1800" b="1" dirty="0" smtClean="0"/>
            <a:t>система методических семинаров</a:t>
          </a:r>
          <a:endParaRPr lang="ru-RU" sz="1800" b="1" dirty="0"/>
        </a:p>
      </dgm:t>
    </dgm:pt>
    <dgm:pt modelId="{12BDE64F-50AD-4CFF-A127-FBAD23DB7020}" type="parTrans" cxnId="{8D2C9491-D37D-4236-AB31-14A6E5236510}">
      <dgm:prSet/>
      <dgm:spPr/>
      <dgm:t>
        <a:bodyPr/>
        <a:lstStyle/>
        <a:p>
          <a:endParaRPr lang="ru-RU"/>
        </a:p>
      </dgm:t>
    </dgm:pt>
    <dgm:pt modelId="{E7A47DBD-CCA3-4B86-A72B-0793FA8816E6}" type="sibTrans" cxnId="{8D2C9491-D37D-4236-AB31-14A6E5236510}">
      <dgm:prSet/>
      <dgm:spPr/>
      <dgm:t>
        <a:bodyPr/>
        <a:lstStyle/>
        <a:p>
          <a:endParaRPr lang="ru-RU"/>
        </a:p>
      </dgm:t>
    </dgm:pt>
    <dgm:pt modelId="{DB46F0D0-83B2-4894-A098-421477FEECF1}">
      <dgm:prSet custT="1"/>
      <dgm:spPr/>
      <dgm:t>
        <a:bodyPr/>
        <a:lstStyle/>
        <a:p>
          <a:r>
            <a:rPr lang="ru-RU" sz="2000" b="1" dirty="0" smtClean="0"/>
            <a:t>Программа «Профессиональное развитие учителя»</a:t>
          </a:r>
          <a:endParaRPr lang="ru-RU" sz="2000" b="1" dirty="0"/>
        </a:p>
      </dgm:t>
    </dgm:pt>
    <dgm:pt modelId="{4A9601F6-A820-4970-8953-4E78F9DD252F}" type="parTrans" cxnId="{C49F434F-FB4C-4CFC-A072-FFAA74710D25}">
      <dgm:prSet/>
      <dgm:spPr/>
      <dgm:t>
        <a:bodyPr/>
        <a:lstStyle/>
        <a:p>
          <a:endParaRPr lang="ru-RU"/>
        </a:p>
      </dgm:t>
    </dgm:pt>
    <dgm:pt modelId="{7DEC9C52-80E8-4978-B81C-531DEF90ED9C}" type="sibTrans" cxnId="{C49F434F-FB4C-4CFC-A072-FFAA74710D25}">
      <dgm:prSet/>
      <dgm:spPr/>
      <dgm:t>
        <a:bodyPr/>
        <a:lstStyle/>
        <a:p>
          <a:endParaRPr lang="ru-RU"/>
        </a:p>
      </dgm:t>
    </dgm:pt>
    <dgm:pt modelId="{A027117B-F426-4DA5-893E-7B86AAB037EA}">
      <dgm:prSet custT="1"/>
      <dgm:spPr/>
      <dgm:t>
        <a:bodyPr/>
        <a:lstStyle/>
        <a:p>
          <a:r>
            <a:rPr lang="ru-RU" sz="1800" b="1" dirty="0" smtClean="0"/>
            <a:t>внутрифирменное повышение квалификации</a:t>
          </a:r>
          <a:endParaRPr lang="ru-RU" sz="1800" b="1" dirty="0"/>
        </a:p>
      </dgm:t>
    </dgm:pt>
    <dgm:pt modelId="{B1FBF352-61BC-456F-8278-8ACB048A018C}" type="parTrans" cxnId="{2DD2435D-41DC-4711-90CB-63FEC6C05063}">
      <dgm:prSet/>
      <dgm:spPr/>
      <dgm:t>
        <a:bodyPr/>
        <a:lstStyle/>
        <a:p>
          <a:endParaRPr lang="ru-RU"/>
        </a:p>
      </dgm:t>
    </dgm:pt>
    <dgm:pt modelId="{429FF789-B194-4319-B577-CA0C082C9DC2}" type="sibTrans" cxnId="{2DD2435D-41DC-4711-90CB-63FEC6C05063}">
      <dgm:prSet/>
      <dgm:spPr/>
      <dgm:t>
        <a:bodyPr/>
        <a:lstStyle/>
        <a:p>
          <a:endParaRPr lang="ru-RU"/>
        </a:p>
      </dgm:t>
    </dgm:pt>
    <dgm:pt modelId="{1746D30F-6C16-4DB5-B611-FFEB45047A92}">
      <dgm:prSet custT="1"/>
      <dgm:spPr/>
      <dgm:t>
        <a:bodyPr/>
        <a:lstStyle/>
        <a:p>
          <a:r>
            <a:rPr lang="ru-RU" sz="1800" b="1" dirty="0" smtClean="0"/>
            <a:t>изучение  существующего  передового педагогического опыта</a:t>
          </a:r>
          <a:endParaRPr lang="ru-RU" sz="1800" b="1" dirty="0"/>
        </a:p>
      </dgm:t>
    </dgm:pt>
    <dgm:pt modelId="{6B4B77A0-76DE-4B59-A297-C2EB00740606}" type="parTrans" cxnId="{D78B2A2C-80FC-4ADF-A268-B564406094DF}">
      <dgm:prSet/>
      <dgm:spPr/>
      <dgm:t>
        <a:bodyPr/>
        <a:lstStyle/>
        <a:p>
          <a:endParaRPr lang="ru-RU"/>
        </a:p>
      </dgm:t>
    </dgm:pt>
    <dgm:pt modelId="{75CFE16F-95C4-4705-9013-25E0858C99D2}" type="sibTrans" cxnId="{D78B2A2C-80FC-4ADF-A268-B564406094DF}">
      <dgm:prSet/>
      <dgm:spPr/>
      <dgm:t>
        <a:bodyPr/>
        <a:lstStyle/>
        <a:p>
          <a:endParaRPr lang="ru-RU"/>
        </a:p>
      </dgm:t>
    </dgm:pt>
    <dgm:pt modelId="{27115A74-1100-4FB9-96EF-E6945A91F822}">
      <dgm:prSet custT="1"/>
      <dgm:spPr/>
      <dgm:t>
        <a:bodyPr/>
        <a:lstStyle/>
        <a:p>
          <a:r>
            <a:rPr lang="ru-RU" sz="1800" b="1" dirty="0" smtClean="0"/>
            <a:t>научное руководство</a:t>
          </a:r>
          <a:endParaRPr lang="ru-RU" sz="1800" b="1" dirty="0"/>
        </a:p>
      </dgm:t>
    </dgm:pt>
    <dgm:pt modelId="{11621E6A-4F3C-4BCC-A2ED-92198B7B1B75}" type="parTrans" cxnId="{1C1080C7-7D70-4FD9-ABD0-ED368B821907}">
      <dgm:prSet/>
      <dgm:spPr/>
      <dgm:t>
        <a:bodyPr/>
        <a:lstStyle/>
        <a:p>
          <a:endParaRPr lang="ru-RU"/>
        </a:p>
      </dgm:t>
    </dgm:pt>
    <dgm:pt modelId="{91896504-FCB1-4406-826C-DA965E8236C5}" type="sibTrans" cxnId="{1C1080C7-7D70-4FD9-ABD0-ED368B821907}">
      <dgm:prSet/>
      <dgm:spPr/>
      <dgm:t>
        <a:bodyPr/>
        <a:lstStyle/>
        <a:p>
          <a:endParaRPr lang="ru-RU"/>
        </a:p>
      </dgm:t>
    </dgm:pt>
    <dgm:pt modelId="{6C1421CC-70A5-4FF2-9B7C-C0BBEFF4AA07}">
      <dgm:prSet custT="1"/>
      <dgm:spPr/>
      <dgm:t>
        <a:bodyPr/>
        <a:lstStyle/>
        <a:p>
          <a:r>
            <a:rPr lang="ru-RU" sz="1800" b="1" dirty="0" err="1" smtClean="0"/>
            <a:t>тьюторское</a:t>
          </a:r>
          <a:r>
            <a:rPr lang="ru-RU" sz="1800" b="1" dirty="0" smtClean="0"/>
            <a:t> сопровождение</a:t>
          </a:r>
          <a:endParaRPr lang="ru-RU" sz="1800" b="1" dirty="0"/>
        </a:p>
      </dgm:t>
    </dgm:pt>
    <dgm:pt modelId="{94DDDC6A-630E-417B-8F56-DA617F0B6483}" type="parTrans" cxnId="{1A49E0A4-5E4C-4177-B167-1AB6E2540510}">
      <dgm:prSet/>
      <dgm:spPr/>
      <dgm:t>
        <a:bodyPr/>
        <a:lstStyle/>
        <a:p>
          <a:endParaRPr lang="ru-RU"/>
        </a:p>
      </dgm:t>
    </dgm:pt>
    <dgm:pt modelId="{3FC38A2E-0103-4D70-A3CC-B1C852CFD882}" type="sibTrans" cxnId="{1A49E0A4-5E4C-4177-B167-1AB6E2540510}">
      <dgm:prSet/>
      <dgm:spPr/>
      <dgm:t>
        <a:bodyPr/>
        <a:lstStyle/>
        <a:p>
          <a:endParaRPr lang="ru-RU"/>
        </a:p>
      </dgm:t>
    </dgm:pt>
    <dgm:pt modelId="{4CA7CC6E-3400-40D8-8D3E-3907D9EAAEA7}">
      <dgm:prSet custT="1"/>
      <dgm:spPr/>
      <dgm:t>
        <a:bodyPr/>
        <a:lstStyle/>
        <a:p>
          <a:r>
            <a:rPr lang="ru-RU" sz="2000" b="1" dirty="0" err="1" smtClean="0">
              <a:latin typeface="Times New Roman" pitchFamily="18" charset="0"/>
              <a:cs typeface="Times New Roman" pitchFamily="18" charset="0"/>
            </a:rPr>
            <a:t>коучинг</a:t>
          </a:r>
          <a:endParaRPr lang="ru-RU" sz="2000" b="1" dirty="0">
            <a:latin typeface="Times New Roman" pitchFamily="18" charset="0"/>
            <a:cs typeface="Times New Roman" pitchFamily="18" charset="0"/>
          </a:endParaRPr>
        </a:p>
      </dgm:t>
    </dgm:pt>
    <dgm:pt modelId="{C19101D6-978F-45C4-9781-36D5B1CC6604}" type="parTrans" cxnId="{54822827-AE1F-44F7-825D-022BB130931D}">
      <dgm:prSet/>
      <dgm:spPr/>
      <dgm:t>
        <a:bodyPr/>
        <a:lstStyle/>
        <a:p>
          <a:endParaRPr lang="ru-RU"/>
        </a:p>
      </dgm:t>
    </dgm:pt>
    <dgm:pt modelId="{8F0667CC-EE50-4CD8-8D8A-7AF96E52B110}" type="sibTrans" cxnId="{54822827-AE1F-44F7-825D-022BB130931D}">
      <dgm:prSet/>
      <dgm:spPr/>
      <dgm:t>
        <a:bodyPr/>
        <a:lstStyle/>
        <a:p>
          <a:endParaRPr lang="ru-RU"/>
        </a:p>
      </dgm:t>
    </dgm:pt>
    <dgm:pt modelId="{807FB395-BA8C-47BF-9E36-0C558659FF52}">
      <dgm:prSet custT="1"/>
      <dgm:spPr/>
      <dgm:t>
        <a:bodyPr/>
        <a:lstStyle/>
        <a:p>
          <a:r>
            <a:rPr lang="ru-RU" sz="2000" b="1" dirty="0" smtClean="0">
              <a:latin typeface="Times New Roman" pitchFamily="18" charset="0"/>
              <a:cs typeface="Times New Roman" pitchFamily="18" charset="0"/>
            </a:rPr>
            <a:t>экспертиза</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9418F4BD-6BC8-480E-9CDB-8ECE4651E427}" type="parTrans" cxnId="{16DCD0E7-679A-4858-A39D-68B270993782}">
      <dgm:prSet/>
      <dgm:spPr/>
      <dgm:t>
        <a:bodyPr/>
        <a:lstStyle/>
        <a:p>
          <a:endParaRPr lang="ru-RU"/>
        </a:p>
      </dgm:t>
    </dgm:pt>
    <dgm:pt modelId="{CD2440D2-0D10-4692-A55E-4297F621724D}" type="sibTrans" cxnId="{16DCD0E7-679A-4858-A39D-68B270993782}">
      <dgm:prSet/>
      <dgm:spPr/>
      <dgm:t>
        <a:bodyPr/>
        <a:lstStyle/>
        <a:p>
          <a:endParaRPr lang="ru-RU"/>
        </a:p>
      </dgm:t>
    </dgm:pt>
    <dgm:pt modelId="{D502619B-A658-4857-9C26-031F8269A25D}">
      <dgm:prSet custT="1"/>
      <dgm:spPr/>
      <dgm:t>
        <a:bodyPr/>
        <a:lstStyle/>
        <a:p>
          <a:r>
            <a:rPr lang="ru-RU" sz="1800" b="1" dirty="0" smtClean="0"/>
            <a:t>образовательная программа лицея  </a:t>
          </a:r>
          <a:endParaRPr lang="ru-RU" sz="1800" b="1" dirty="0"/>
        </a:p>
      </dgm:t>
    </dgm:pt>
    <dgm:pt modelId="{601894EB-C26B-4BC8-A8E2-056C3EF278AF}" type="parTrans" cxnId="{40ABAE87-0B0A-4B5C-B1E8-3CFB8C073706}">
      <dgm:prSet/>
      <dgm:spPr/>
      <dgm:t>
        <a:bodyPr/>
        <a:lstStyle/>
        <a:p>
          <a:endParaRPr lang="ru-RU"/>
        </a:p>
      </dgm:t>
    </dgm:pt>
    <dgm:pt modelId="{B09C4F79-D100-40C7-AE18-34C8560700A5}" type="sibTrans" cxnId="{40ABAE87-0B0A-4B5C-B1E8-3CFB8C073706}">
      <dgm:prSet/>
      <dgm:spPr/>
      <dgm:t>
        <a:bodyPr/>
        <a:lstStyle/>
        <a:p>
          <a:endParaRPr lang="ru-RU"/>
        </a:p>
      </dgm:t>
    </dgm:pt>
    <dgm:pt modelId="{D3E71C76-4C8A-4961-92A2-41850709AEDA}" type="pres">
      <dgm:prSet presAssocID="{10236552-721E-4C94-A13E-C5E2682155C3}" presName="diagram" presStyleCnt="0">
        <dgm:presLayoutVars>
          <dgm:chPref val="1"/>
          <dgm:dir/>
          <dgm:animOne val="branch"/>
          <dgm:animLvl val="lvl"/>
          <dgm:resizeHandles/>
        </dgm:presLayoutVars>
      </dgm:prSet>
      <dgm:spPr/>
      <dgm:t>
        <a:bodyPr/>
        <a:lstStyle/>
        <a:p>
          <a:endParaRPr lang="ru-RU"/>
        </a:p>
      </dgm:t>
    </dgm:pt>
    <dgm:pt modelId="{99B737A3-4A97-447A-8A2F-9CE57C77D339}" type="pres">
      <dgm:prSet presAssocID="{8AFBFF9D-1AF8-4FD1-A310-DA02BE847C8B}" presName="root" presStyleCnt="0"/>
      <dgm:spPr/>
    </dgm:pt>
    <dgm:pt modelId="{EB2CCBC7-1C97-4C08-911A-492E23EB795A}" type="pres">
      <dgm:prSet presAssocID="{8AFBFF9D-1AF8-4FD1-A310-DA02BE847C8B}" presName="rootComposite" presStyleCnt="0"/>
      <dgm:spPr/>
    </dgm:pt>
    <dgm:pt modelId="{7DF963A6-4D0E-4DDF-BFD6-2D4A53BA5CAE}" type="pres">
      <dgm:prSet presAssocID="{8AFBFF9D-1AF8-4FD1-A310-DA02BE847C8B}" presName="rootText" presStyleLbl="node1" presStyleIdx="0" presStyleCnt="3" custScaleX="221702" custScaleY="264043"/>
      <dgm:spPr/>
      <dgm:t>
        <a:bodyPr/>
        <a:lstStyle/>
        <a:p>
          <a:endParaRPr lang="ru-RU"/>
        </a:p>
      </dgm:t>
    </dgm:pt>
    <dgm:pt modelId="{DC2E2249-9F93-4839-AF53-2861047CFD5B}" type="pres">
      <dgm:prSet presAssocID="{8AFBFF9D-1AF8-4FD1-A310-DA02BE847C8B}" presName="rootConnector" presStyleLbl="node1" presStyleIdx="0" presStyleCnt="3"/>
      <dgm:spPr/>
      <dgm:t>
        <a:bodyPr/>
        <a:lstStyle/>
        <a:p>
          <a:endParaRPr lang="ru-RU"/>
        </a:p>
      </dgm:t>
    </dgm:pt>
    <dgm:pt modelId="{3F4C36BF-F8D3-4068-88A1-FB6B3DDB6C24}" type="pres">
      <dgm:prSet presAssocID="{8AFBFF9D-1AF8-4FD1-A310-DA02BE847C8B}" presName="childShape" presStyleCnt="0"/>
      <dgm:spPr/>
    </dgm:pt>
    <dgm:pt modelId="{12F19A50-AF6A-40CF-B310-FC393B9C9F71}" type="pres">
      <dgm:prSet presAssocID="{2927981A-8284-4D7B-898E-09D838CBEFDD}" presName="Name13" presStyleLbl="parChTrans1D2" presStyleIdx="0" presStyleCnt="11"/>
      <dgm:spPr/>
      <dgm:t>
        <a:bodyPr/>
        <a:lstStyle/>
        <a:p>
          <a:endParaRPr lang="ru-RU"/>
        </a:p>
      </dgm:t>
    </dgm:pt>
    <dgm:pt modelId="{882C0602-BA7A-43C4-A82F-BC910C58F3FF}" type="pres">
      <dgm:prSet presAssocID="{B0234BCD-83A9-47EC-99DC-F7ED4C5D45E7}" presName="childText" presStyleLbl="bgAcc1" presStyleIdx="0" presStyleCnt="11" custScaleX="245792">
        <dgm:presLayoutVars>
          <dgm:bulletEnabled val="1"/>
        </dgm:presLayoutVars>
      </dgm:prSet>
      <dgm:spPr/>
      <dgm:t>
        <a:bodyPr/>
        <a:lstStyle/>
        <a:p>
          <a:endParaRPr lang="ru-RU"/>
        </a:p>
      </dgm:t>
    </dgm:pt>
    <dgm:pt modelId="{68F3E10B-2CCE-48C5-A4F7-A017C89B480B}" type="pres">
      <dgm:prSet presAssocID="{4714DABF-79D0-4179-9C74-2F755AED947E}" presName="Name13" presStyleLbl="parChTrans1D2" presStyleIdx="1" presStyleCnt="11"/>
      <dgm:spPr/>
      <dgm:t>
        <a:bodyPr/>
        <a:lstStyle/>
        <a:p>
          <a:endParaRPr lang="ru-RU"/>
        </a:p>
      </dgm:t>
    </dgm:pt>
    <dgm:pt modelId="{FB0D7D17-AA1E-434E-9205-DF7411A9DADC}" type="pres">
      <dgm:prSet presAssocID="{81108016-FBCF-4952-B77C-614843348AD4}" presName="childText" presStyleLbl="bgAcc1" presStyleIdx="1" presStyleCnt="11" custScaleX="262534" custScaleY="165512" custLinFactNeighborX="-1457" custLinFactNeighborY="5349">
        <dgm:presLayoutVars>
          <dgm:bulletEnabled val="1"/>
        </dgm:presLayoutVars>
      </dgm:prSet>
      <dgm:spPr/>
      <dgm:t>
        <a:bodyPr/>
        <a:lstStyle/>
        <a:p>
          <a:endParaRPr lang="ru-RU"/>
        </a:p>
      </dgm:t>
    </dgm:pt>
    <dgm:pt modelId="{0551D43F-0D99-4C3C-8CCA-95174A2A20D8}" type="pres">
      <dgm:prSet presAssocID="{601894EB-C26B-4BC8-A8E2-056C3EF278AF}" presName="Name13" presStyleLbl="parChTrans1D2" presStyleIdx="2" presStyleCnt="11"/>
      <dgm:spPr/>
      <dgm:t>
        <a:bodyPr/>
        <a:lstStyle/>
        <a:p>
          <a:endParaRPr lang="ru-RU"/>
        </a:p>
      </dgm:t>
    </dgm:pt>
    <dgm:pt modelId="{97EC31B6-F46B-4656-812C-33FB25EE984A}" type="pres">
      <dgm:prSet presAssocID="{D502619B-A658-4857-9C26-031F8269A25D}" presName="childText" presStyleLbl="bgAcc1" presStyleIdx="2" presStyleCnt="11" custScaleX="267644" custScaleY="167793">
        <dgm:presLayoutVars>
          <dgm:bulletEnabled val="1"/>
        </dgm:presLayoutVars>
      </dgm:prSet>
      <dgm:spPr/>
      <dgm:t>
        <a:bodyPr/>
        <a:lstStyle/>
        <a:p>
          <a:endParaRPr lang="ru-RU"/>
        </a:p>
      </dgm:t>
    </dgm:pt>
    <dgm:pt modelId="{8DCB8598-E831-4A64-9EF4-EC86B2C9799D}" type="pres">
      <dgm:prSet presAssocID="{DB46F0D0-83B2-4894-A098-421477FEECF1}" presName="root" presStyleCnt="0"/>
      <dgm:spPr/>
    </dgm:pt>
    <dgm:pt modelId="{434C5B45-3471-47B7-ABC4-2584577B820D}" type="pres">
      <dgm:prSet presAssocID="{DB46F0D0-83B2-4894-A098-421477FEECF1}" presName="rootComposite" presStyleCnt="0"/>
      <dgm:spPr/>
    </dgm:pt>
    <dgm:pt modelId="{B6A59060-9839-4D6C-B63B-E23A25A7EFDC}" type="pres">
      <dgm:prSet presAssocID="{DB46F0D0-83B2-4894-A098-421477FEECF1}" presName="rootText" presStyleLbl="node1" presStyleIdx="1" presStyleCnt="3" custScaleX="297773" custScaleY="387294"/>
      <dgm:spPr/>
      <dgm:t>
        <a:bodyPr/>
        <a:lstStyle/>
        <a:p>
          <a:endParaRPr lang="ru-RU"/>
        </a:p>
      </dgm:t>
    </dgm:pt>
    <dgm:pt modelId="{2154C6CF-EE2A-4A9A-B90B-31C030454014}" type="pres">
      <dgm:prSet presAssocID="{DB46F0D0-83B2-4894-A098-421477FEECF1}" presName="rootConnector" presStyleLbl="node1" presStyleIdx="1" presStyleCnt="3"/>
      <dgm:spPr/>
      <dgm:t>
        <a:bodyPr/>
        <a:lstStyle/>
        <a:p>
          <a:endParaRPr lang="ru-RU"/>
        </a:p>
      </dgm:t>
    </dgm:pt>
    <dgm:pt modelId="{47C6E9BE-2A38-4CC2-903F-045047FCE1BE}" type="pres">
      <dgm:prSet presAssocID="{DB46F0D0-83B2-4894-A098-421477FEECF1}" presName="childShape" presStyleCnt="0"/>
      <dgm:spPr/>
    </dgm:pt>
    <dgm:pt modelId="{A9308C62-1844-4F0D-9EF5-80ABAAB2F1CC}" type="pres">
      <dgm:prSet presAssocID="{B1FBF352-61BC-456F-8278-8ACB048A018C}" presName="Name13" presStyleLbl="parChTrans1D2" presStyleIdx="3" presStyleCnt="11"/>
      <dgm:spPr/>
      <dgm:t>
        <a:bodyPr/>
        <a:lstStyle/>
        <a:p>
          <a:endParaRPr lang="ru-RU"/>
        </a:p>
      </dgm:t>
    </dgm:pt>
    <dgm:pt modelId="{CEDF9FDF-EBED-4E46-B684-87750400C9E3}" type="pres">
      <dgm:prSet presAssocID="{A027117B-F426-4DA5-893E-7B86AAB037EA}" presName="childText" presStyleLbl="bgAcc1" presStyleIdx="3" presStyleCnt="11" custScaleX="339271" custScaleY="240661">
        <dgm:presLayoutVars>
          <dgm:bulletEnabled val="1"/>
        </dgm:presLayoutVars>
      </dgm:prSet>
      <dgm:spPr/>
      <dgm:t>
        <a:bodyPr/>
        <a:lstStyle/>
        <a:p>
          <a:endParaRPr lang="ru-RU"/>
        </a:p>
      </dgm:t>
    </dgm:pt>
    <dgm:pt modelId="{0A83C118-C8E7-4444-BF35-8500094A23F5}" type="pres">
      <dgm:prSet presAssocID="{6B4B77A0-76DE-4B59-A297-C2EB00740606}" presName="Name13" presStyleLbl="parChTrans1D2" presStyleIdx="4" presStyleCnt="11"/>
      <dgm:spPr/>
      <dgm:t>
        <a:bodyPr/>
        <a:lstStyle/>
        <a:p>
          <a:endParaRPr lang="ru-RU"/>
        </a:p>
      </dgm:t>
    </dgm:pt>
    <dgm:pt modelId="{09C4B372-7822-4583-A0E5-F7E917B4D73A}" type="pres">
      <dgm:prSet presAssocID="{1746D30F-6C16-4DB5-B611-FFEB45047A92}" presName="childText" presStyleLbl="bgAcc1" presStyleIdx="4" presStyleCnt="11" custScaleX="387657" custScaleY="272210" custLinFactNeighborY="5285">
        <dgm:presLayoutVars>
          <dgm:bulletEnabled val="1"/>
        </dgm:presLayoutVars>
      </dgm:prSet>
      <dgm:spPr/>
      <dgm:t>
        <a:bodyPr/>
        <a:lstStyle/>
        <a:p>
          <a:endParaRPr lang="ru-RU"/>
        </a:p>
      </dgm:t>
    </dgm:pt>
    <dgm:pt modelId="{AB69E827-9BF4-4E11-BC3D-ADDF6016FF49}" type="pres">
      <dgm:prSet presAssocID="{9418F4BD-6BC8-480E-9CDB-8ECE4651E427}" presName="Name13" presStyleLbl="parChTrans1D2" presStyleIdx="5" presStyleCnt="11"/>
      <dgm:spPr/>
      <dgm:t>
        <a:bodyPr/>
        <a:lstStyle/>
        <a:p>
          <a:endParaRPr lang="ru-RU"/>
        </a:p>
      </dgm:t>
    </dgm:pt>
    <dgm:pt modelId="{D41A2534-4C30-4AAA-B3FE-FEB1A087FE81}" type="pres">
      <dgm:prSet presAssocID="{807FB395-BA8C-47BF-9E36-0C558659FF52}" presName="childText" presStyleLbl="bgAcc1" presStyleIdx="5" presStyleCnt="11" custScaleX="290339">
        <dgm:presLayoutVars>
          <dgm:bulletEnabled val="1"/>
        </dgm:presLayoutVars>
      </dgm:prSet>
      <dgm:spPr/>
      <dgm:t>
        <a:bodyPr/>
        <a:lstStyle/>
        <a:p>
          <a:endParaRPr lang="ru-RU"/>
        </a:p>
      </dgm:t>
    </dgm:pt>
    <dgm:pt modelId="{5A8AE9E6-6FCB-4D2F-8ADE-AF5E38B78444}" type="pres">
      <dgm:prSet presAssocID="{2DDE5F47-C650-4E02-85ED-5E06DD3474C9}" presName="root" presStyleCnt="0"/>
      <dgm:spPr/>
    </dgm:pt>
    <dgm:pt modelId="{097CB386-47DB-4E30-B47A-48B80BCE139A}" type="pres">
      <dgm:prSet presAssocID="{2DDE5F47-C650-4E02-85ED-5E06DD3474C9}" presName="rootComposite" presStyleCnt="0"/>
      <dgm:spPr/>
    </dgm:pt>
    <dgm:pt modelId="{1DB76C03-9971-4F81-9ADC-607B0FF749A5}" type="pres">
      <dgm:prSet presAssocID="{2DDE5F47-C650-4E02-85ED-5E06DD3474C9}" presName="rootText" presStyleLbl="node1" presStyleIdx="2" presStyleCnt="3" custScaleX="239663" custScaleY="225523"/>
      <dgm:spPr/>
      <dgm:t>
        <a:bodyPr/>
        <a:lstStyle/>
        <a:p>
          <a:endParaRPr lang="ru-RU"/>
        </a:p>
      </dgm:t>
    </dgm:pt>
    <dgm:pt modelId="{62A1ED6F-A22E-4CFB-8BA7-6808B91A9CA6}" type="pres">
      <dgm:prSet presAssocID="{2DDE5F47-C650-4E02-85ED-5E06DD3474C9}" presName="rootConnector" presStyleLbl="node1" presStyleIdx="2" presStyleCnt="3"/>
      <dgm:spPr/>
      <dgm:t>
        <a:bodyPr/>
        <a:lstStyle/>
        <a:p>
          <a:endParaRPr lang="ru-RU"/>
        </a:p>
      </dgm:t>
    </dgm:pt>
    <dgm:pt modelId="{61CAE48C-B47C-44D0-89AA-525B40B477F6}" type="pres">
      <dgm:prSet presAssocID="{2DDE5F47-C650-4E02-85ED-5E06DD3474C9}" presName="childShape" presStyleCnt="0"/>
      <dgm:spPr/>
    </dgm:pt>
    <dgm:pt modelId="{10FAE636-7C4C-4471-9A47-BFBD4D6B5D6A}" type="pres">
      <dgm:prSet presAssocID="{BCECB08D-6206-4A99-92BA-5F3E5CF1AB22}" presName="Name13" presStyleLbl="parChTrans1D2" presStyleIdx="6" presStyleCnt="11"/>
      <dgm:spPr/>
      <dgm:t>
        <a:bodyPr/>
        <a:lstStyle/>
        <a:p>
          <a:endParaRPr lang="ru-RU"/>
        </a:p>
      </dgm:t>
    </dgm:pt>
    <dgm:pt modelId="{0ACA97EB-F9B1-4328-B021-A50A1096E6C2}" type="pres">
      <dgm:prSet presAssocID="{EE52834D-7A58-4228-BEE3-BB3B7E31E74F}" presName="childText" presStyleLbl="bgAcc1" presStyleIdx="6" presStyleCnt="11" custScaleX="352201" custScaleY="200007">
        <dgm:presLayoutVars>
          <dgm:bulletEnabled val="1"/>
        </dgm:presLayoutVars>
      </dgm:prSet>
      <dgm:spPr/>
      <dgm:t>
        <a:bodyPr/>
        <a:lstStyle/>
        <a:p>
          <a:endParaRPr lang="ru-RU"/>
        </a:p>
      </dgm:t>
    </dgm:pt>
    <dgm:pt modelId="{EF1219E0-C042-4FAB-A547-94279F3C4B9E}" type="pres">
      <dgm:prSet presAssocID="{12BDE64F-50AD-4CFF-A127-FBAD23DB7020}" presName="Name13" presStyleLbl="parChTrans1D2" presStyleIdx="7" presStyleCnt="11"/>
      <dgm:spPr/>
      <dgm:t>
        <a:bodyPr/>
        <a:lstStyle/>
        <a:p>
          <a:endParaRPr lang="ru-RU"/>
        </a:p>
      </dgm:t>
    </dgm:pt>
    <dgm:pt modelId="{65488499-46D1-49B0-B650-BDF6B1BE4E9D}" type="pres">
      <dgm:prSet presAssocID="{10E3E029-26ED-4148-8A58-F99E95037C8D}" presName="childText" presStyleLbl="bgAcc1" presStyleIdx="7" presStyleCnt="11" custScaleX="310738" custScaleY="161157">
        <dgm:presLayoutVars>
          <dgm:bulletEnabled val="1"/>
        </dgm:presLayoutVars>
      </dgm:prSet>
      <dgm:spPr/>
      <dgm:t>
        <a:bodyPr/>
        <a:lstStyle/>
        <a:p>
          <a:endParaRPr lang="ru-RU"/>
        </a:p>
      </dgm:t>
    </dgm:pt>
    <dgm:pt modelId="{94273050-EC59-4B4E-A6C6-E1EA63E66D47}" type="pres">
      <dgm:prSet presAssocID="{11621E6A-4F3C-4BCC-A2ED-92198B7B1B75}" presName="Name13" presStyleLbl="parChTrans1D2" presStyleIdx="8" presStyleCnt="11"/>
      <dgm:spPr/>
      <dgm:t>
        <a:bodyPr/>
        <a:lstStyle/>
        <a:p>
          <a:endParaRPr lang="ru-RU"/>
        </a:p>
      </dgm:t>
    </dgm:pt>
    <dgm:pt modelId="{A35B47E7-B846-4121-8132-1F02CCF2F1E9}" type="pres">
      <dgm:prSet presAssocID="{27115A74-1100-4FB9-96EF-E6945A91F822}" presName="childText" presStyleLbl="bgAcc1" presStyleIdx="8" presStyleCnt="11" custScaleX="296723">
        <dgm:presLayoutVars>
          <dgm:bulletEnabled val="1"/>
        </dgm:presLayoutVars>
      </dgm:prSet>
      <dgm:spPr/>
      <dgm:t>
        <a:bodyPr/>
        <a:lstStyle/>
        <a:p>
          <a:endParaRPr lang="ru-RU"/>
        </a:p>
      </dgm:t>
    </dgm:pt>
    <dgm:pt modelId="{004EC026-6D0F-41FF-86BB-5A3EAE21F034}" type="pres">
      <dgm:prSet presAssocID="{94DDDC6A-630E-417B-8F56-DA617F0B6483}" presName="Name13" presStyleLbl="parChTrans1D2" presStyleIdx="9" presStyleCnt="11"/>
      <dgm:spPr/>
      <dgm:t>
        <a:bodyPr/>
        <a:lstStyle/>
        <a:p>
          <a:endParaRPr lang="ru-RU"/>
        </a:p>
      </dgm:t>
    </dgm:pt>
    <dgm:pt modelId="{EDD0B0CB-5426-4472-83C8-1223893D2717}" type="pres">
      <dgm:prSet presAssocID="{6C1421CC-70A5-4FF2-9B7C-C0BBEFF4AA07}" presName="childText" presStyleLbl="bgAcc1" presStyleIdx="9" presStyleCnt="11" custScaleX="312910">
        <dgm:presLayoutVars>
          <dgm:bulletEnabled val="1"/>
        </dgm:presLayoutVars>
      </dgm:prSet>
      <dgm:spPr/>
      <dgm:t>
        <a:bodyPr/>
        <a:lstStyle/>
        <a:p>
          <a:endParaRPr lang="ru-RU"/>
        </a:p>
      </dgm:t>
    </dgm:pt>
    <dgm:pt modelId="{471BB8C0-C5AE-40C1-980B-8970EC0B2A75}" type="pres">
      <dgm:prSet presAssocID="{C19101D6-978F-45C4-9781-36D5B1CC6604}" presName="Name13" presStyleLbl="parChTrans1D2" presStyleIdx="10" presStyleCnt="11"/>
      <dgm:spPr/>
      <dgm:t>
        <a:bodyPr/>
        <a:lstStyle/>
        <a:p>
          <a:endParaRPr lang="ru-RU"/>
        </a:p>
      </dgm:t>
    </dgm:pt>
    <dgm:pt modelId="{601C31B2-89BA-41B5-85CC-A45DFED6B8C0}" type="pres">
      <dgm:prSet presAssocID="{4CA7CC6E-3400-40D8-8D3E-3907D9EAAEA7}" presName="childText" presStyleLbl="bgAcc1" presStyleIdx="10" presStyleCnt="11" custScaleX="276706" custScaleY="173642">
        <dgm:presLayoutVars>
          <dgm:bulletEnabled val="1"/>
        </dgm:presLayoutVars>
      </dgm:prSet>
      <dgm:spPr/>
      <dgm:t>
        <a:bodyPr/>
        <a:lstStyle/>
        <a:p>
          <a:endParaRPr lang="ru-RU"/>
        </a:p>
      </dgm:t>
    </dgm:pt>
  </dgm:ptLst>
  <dgm:cxnLst>
    <dgm:cxn modelId="{6C1D999B-AFF7-4784-94F9-CEDA9A8EF31B}" type="presOf" srcId="{11621E6A-4F3C-4BCC-A2ED-92198B7B1B75}" destId="{94273050-EC59-4B4E-A6C6-E1EA63E66D47}" srcOrd="0" destOrd="0" presId="urn:microsoft.com/office/officeart/2005/8/layout/hierarchy3"/>
    <dgm:cxn modelId="{A96FFBDE-7988-4C57-9F78-88CAE4E1481E}" type="presOf" srcId="{EE52834D-7A58-4228-BEE3-BB3B7E31E74F}" destId="{0ACA97EB-F9B1-4328-B021-A50A1096E6C2}" srcOrd="0" destOrd="0" presId="urn:microsoft.com/office/officeart/2005/8/layout/hierarchy3"/>
    <dgm:cxn modelId="{33FF6ED3-2B07-44B1-B46A-AD032911768F}" type="presOf" srcId="{81108016-FBCF-4952-B77C-614843348AD4}" destId="{FB0D7D17-AA1E-434E-9205-DF7411A9DADC}" srcOrd="0" destOrd="0" presId="urn:microsoft.com/office/officeart/2005/8/layout/hierarchy3"/>
    <dgm:cxn modelId="{B9A2A171-BACA-405D-B4AD-21FDE5E15B25}" type="presOf" srcId="{8AFBFF9D-1AF8-4FD1-A310-DA02BE847C8B}" destId="{DC2E2249-9F93-4839-AF53-2861047CFD5B}" srcOrd="1" destOrd="0" presId="urn:microsoft.com/office/officeart/2005/8/layout/hierarchy3"/>
    <dgm:cxn modelId="{81C2DBC3-063D-4655-A51E-6209F19F54B3}" type="presOf" srcId="{C19101D6-978F-45C4-9781-36D5B1CC6604}" destId="{471BB8C0-C5AE-40C1-980B-8970EC0B2A75}" srcOrd="0" destOrd="0" presId="urn:microsoft.com/office/officeart/2005/8/layout/hierarchy3"/>
    <dgm:cxn modelId="{341DF246-0112-4FD7-B185-8BAC8BBD8D76}" type="presOf" srcId="{2927981A-8284-4D7B-898E-09D838CBEFDD}" destId="{12F19A50-AF6A-40CF-B310-FC393B9C9F71}" srcOrd="0" destOrd="0" presId="urn:microsoft.com/office/officeart/2005/8/layout/hierarchy3"/>
    <dgm:cxn modelId="{0E5230BE-C629-49E6-B890-58499F362CDA}" type="presOf" srcId="{6C1421CC-70A5-4FF2-9B7C-C0BBEFF4AA07}" destId="{EDD0B0CB-5426-4472-83C8-1223893D2717}" srcOrd="0" destOrd="0" presId="urn:microsoft.com/office/officeart/2005/8/layout/hierarchy3"/>
    <dgm:cxn modelId="{6C257B3D-2723-42D9-9895-F67DA2DF629E}" type="presOf" srcId="{B0234BCD-83A9-47EC-99DC-F7ED4C5D45E7}" destId="{882C0602-BA7A-43C4-A82F-BC910C58F3FF}" srcOrd="0" destOrd="0" presId="urn:microsoft.com/office/officeart/2005/8/layout/hierarchy3"/>
    <dgm:cxn modelId="{5E18C9DB-12A9-41B3-A2FF-61CEA12ADF7D}" type="presOf" srcId="{DB46F0D0-83B2-4894-A098-421477FEECF1}" destId="{B6A59060-9839-4D6C-B63B-E23A25A7EFDC}" srcOrd="0" destOrd="0" presId="urn:microsoft.com/office/officeart/2005/8/layout/hierarchy3"/>
    <dgm:cxn modelId="{98DE9C48-0761-420C-82F8-DFF535F58DD4}" type="presOf" srcId="{BCECB08D-6206-4A99-92BA-5F3E5CF1AB22}" destId="{10FAE636-7C4C-4471-9A47-BFBD4D6B5D6A}" srcOrd="0" destOrd="0" presId="urn:microsoft.com/office/officeart/2005/8/layout/hierarchy3"/>
    <dgm:cxn modelId="{1C1080C7-7D70-4FD9-ABD0-ED368B821907}" srcId="{2DDE5F47-C650-4E02-85ED-5E06DD3474C9}" destId="{27115A74-1100-4FB9-96EF-E6945A91F822}" srcOrd="2" destOrd="0" parTransId="{11621E6A-4F3C-4BCC-A2ED-92198B7B1B75}" sibTransId="{91896504-FCB1-4406-826C-DA965E8236C5}"/>
    <dgm:cxn modelId="{D56F4A58-D1BF-41BF-B502-96948CD9BB1A}" type="presOf" srcId="{27115A74-1100-4FB9-96EF-E6945A91F822}" destId="{A35B47E7-B846-4121-8132-1F02CCF2F1E9}" srcOrd="0" destOrd="0" presId="urn:microsoft.com/office/officeart/2005/8/layout/hierarchy3"/>
    <dgm:cxn modelId="{F11F8D62-00B4-472F-B591-C6B2731F7990}" srcId="{10236552-721E-4C94-A13E-C5E2682155C3}" destId="{8AFBFF9D-1AF8-4FD1-A310-DA02BE847C8B}" srcOrd="0" destOrd="0" parTransId="{6DA804F3-BAA0-4009-8289-5FFE2DBA0123}" sibTransId="{5D6B7631-8862-4997-BC4C-F9656FCD718E}"/>
    <dgm:cxn modelId="{388C10E0-3C7C-44DB-9BDD-93D110748311}" type="presOf" srcId="{94DDDC6A-630E-417B-8F56-DA617F0B6483}" destId="{004EC026-6D0F-41FF-86BB-5A3EAE21F034}" srcOrd="0" destOrd="0" presId="urn:microsoft.com/office/officeart/2005/8/layout/hierarchy3"/>
    <dgm:cxn modelId="{8FA37823-F1D6-4261-A7D1-2BBB9B40F3CD}" type="presOf" srcId="{4CA7CC6E-3400-40D8-8D3E-3907D9EAAEA7}" destId="{601C31B2-89BA-41B5-85CC-A45DFED6B8C0}" srcOrd="0" destOrd="0" presId="urn:microsoft.com/office/officeart/2005/8/layout/hierarchy3"/>
    <dgm:cxn modelId="{9D9B4D25-B107-4B1F-AF77-630D0C6FC8D5}" type="presOf" srcId="{8AFBFF9D-1AF8-4FD1-A310-DA02BE847C8B}" destId="{7DF963A6-4D0E-4DDF-BFD6-2D4A53BA5CAE}" srcOrd="0" destOrd="0" presId="urn:microsoft.com/office/officeart/2005/8/layout/hierarchy3"/>
    <dgm:cxn modelId="{3858ED4A-423D-40D7-A1CD-6EDDEAFDA98D}" type="presOf" srcId="{6B4B77A0-76DE-4B59-A297-C2EB00740606}" destId="{0A83C118-C8E7-4444-BF35-8500094A23F5}" srcOrd="0" destOrd="0" presId="urn:microsoft.com/office/officeart/2005/8/layout/hierarchy3"/>
    <dgm:cxn modelId="{63F69E1A-3F3B-4066-BF7C-363069A171CE}" srcId="{8AFBFF9D-1AF8-4FD1-A310-DA02BE847C8B}" destId="{81108016-FBCF-4952-B77C-614843348AD4}" srcOrd="1" destOrd="0" parTransId="{4714DABF-79D0-4179-9C74-2F755AED947E}" sibTransId="{69E9D9AE-F5A7-4671-8BD5-988DB6DED213}"/>
    <dgm:cxn modelId="{39018DF6-B929-4747-AB8D-D2E532BE3F84}" type="presOf" srcId="{B1FBF352-61BC-456F-8278-8ACB048A018C}" destId="{A9308C62-1844-4F0D-9EF5-80ABAAB2F1CC}" srcOrd="0" destOrd="0" presId="urn:microsoft.com/office/officeart/2005/8/layout/hierarchy3"/>
    <dgm:cxn modelId="{7883DE9C-9502-40A4-81F2-E341607FFDE5}" type="presOf" srcId="{4714DABF-79D0-4179-9C74-2F755AED947E}" destId="{68F3E10B-2CCE-48C5-A4F7-A017C89B480B}" srcOrd="0" destOrd="0" presId="urn:microsoft.com/office/officeart/2005/8/layout/hierarchy3"/>
    <dgm:cxn modelId="{F6974CEF-8C24-45E8-AD86-5FF594745A35}" type="presOf" srcId="{D502619B-A658-4857-9C26-031F8269A25D}" destId="{97EC31B6-F46B-4656-812C-33FB25EE984A}" srcOrd="0" destOrd="0" presId="urn:microsoft.com/office/officeart/2005/8/layout/hierarchy3"/>
    <dgm:cxn modelId="{1A49E0A4-5E4C-4177-B167-1AB6E2540510}" srcId="{2DDE5F47-C650-4E02-85ED-5E06DD3474C9}" destId="{6C1421CC-70A5-4FF2-9B7C-C0BBEFF4AA07}" srcOrd="3" destOrd="0" parTransId="{94DDDC6A-630E-417B-8F56-DA617F0B6483}" sibTransId="{3FC38A2E-0103-4D70-A3CC-B1C852CFD882}"/>
    <dgm:cxn modelId="{CED7A7D1-AD32-43BC-8750-3FFAA9015ECF}" type="presOf" srcId="{10E3E029-26ED-4148-8A58-F99E95037C8D}" destId="{65488499-46D1-49B0-B650-BDF6B1BE4E9D}" srcOrd="0" destOrd="0" presId="urn:microsoft.com/office/officeart/2005/8/layout/hierarchy3"/>
    <dgm:cxn modelId="{757A3E68-1E94-4E2D-8F97-0549F4229837}" type="presOf" srcId="{807FB395-BA8C-47BF-9E36-0C558659FF52}" destId="{D41A2534-4C30-4AAA-B3FE-FEB1A087FE81}" srcOrd="0" destOrd="0" presId="urn:microsoft.com/office/officeart/2005/8/layout/hierarchy3"/>
    <dgm:cxn modelId="{2DD2435D-41DC-4711-90CB-63FEC6C05063}" srcId="{DB46F0D0-83B2-4894-A098-421477FEECF1}" destId="{A027117B-F426-4DA5-893E-7B86AAB037EA}" srcOrd="0" destOrd="0" parTransId="{B1FBF352-61BC-456F-8278-8ACB048A018C}" sibTransId="{429FF789-B194-4319-B577-CA0C082C9DC2}"/>
    <dgm:cxn modelId="{D149EBDF-8F6F-486F-954C-E16754DE3493}" type="presOf" srcId="{2DDE5F47-C650-4E02-85ED-5E06DD3474C9}" destId="{1DB76C03-9971-4F81-9ADC-607B0FF749A5}" srcOrd="0" destOrd="0" presId="urn:microsoft.com/office/officeart/2005/8/layout/hierarchy3"/>
    <dgm:cxn modelId="{16DCD0E7-679A-4858-A39D-68B270993782}" srcId="{DB46F0D0-83B2-4894-A098-421477FEECF1}" destId="{807FB395-BA8C-47BF-9E36-0C558659FF52}" srcOrd="2" destOrd="0" parTransId="{9418F4BD-6BC8-480E-9CDB-8ECE4651E427}" sibTransId="{CD2440D2-0D10-4692-A55E-4297F621724D}"/>
    <dgm:cxn modelId="{578F81C9-DC8B-480D-87BC-2968251D73AB}" type="presOf" srcId="{1746D30F-6C16-4DB5-B611-FFEB45047A92}" destId="{09C4B372-7822-4583-A0E5-F7E917B4D73A}" srcOrd="0" destOrd="0" presId="urn:microsoft.com/office/officeart/2005/8/layout/hierarchy3"/>
    <dgm:cxn modelId="{54822827-AE1F-44F7-825D-022BB130931D}" srcId="{2DDE5F47-C650-4E02-85ED-5E06DD3474C9}" destId="{4CA7CC6E-3400-40D8-8D3E-3907D9EAAEA7}" srcOrd="4" destOrd="0" parTransId="{C19101D6-978F-45C4-9781-36D5B1CC6604}" sibTransId="{8F0667CC-EE50-4CD8-8D8A-7AF96E52B110}"/>
    <dgm:cxn modelId="{A3AF286C-5C50-418C-8D32-9E4F333CBF47}" srcId="{2DDE5F47-C650-4E02-85ED-5E06DD3474C9}" destId="{EE52834D-7A58-4228-BEE3-BB3B7E31E74F}" srcOrd="0" destOrd="0" parTransId="{BCECB08D-6206-4A99-92BA-5F3E5CF1AB22}" sibTransId="{872A6C4F-444B-450D-AEED-4E6E36FCB57C}"/>
    <dgm:cxn modelId="{3ABF4430-45CE-4B0B-99CB-DE04AFBD8C1D}" srcId="{10236552-721E-4C94-A13E-C5E2682155C3}" destId="{2DDE5F47-C650-4E02-85ED-5E06DD3474C9}" srcOrd="2" destOrd="0" parTransId="{498D5ED3-A641-4871-81DA-D8C6422F4EF7}" sibTransId="{406A5E78-520C-418B-BD75-C25C2DC646D2}"/>
    <dgm:cxn modelId="{8D2C9491-D37D-4236-AB31-14A6E5236510}" srcId="{2DDE5F47-C650-4E02-85ED-5E06DD3474C9}" destId="{10E3E029-26ED-4148-8A58-F99E95037C8D}" srcOrd="1" destOrd="0" parTransId="{12BDE64F-50AD-4CFF-A127-FBAD23DB7020}" sibTransId="{E7A47DBD-CCA3-4B86-A72B-0793FA8816E6}"/>
    <dgm:cxn modelId="{8AC58009-EFCB-4DAE-AE78-37BB191F4C48}" type="presOf" srcId="{9418F4BD-6BC8-480E-9CDB-8ECE4651E427}" destId="{AB69E827-9BF4-4E11-BC3D-ADDF6016FF49}" srcOrd="0" destOrd="0" presId="urn:microsoft.com/office/officeart/2005/8/layout/hierarchy3"/>
    <dgm:cxn modelId="{E28B64E0-4A3E-494F-B9F3-DD465F9C2C0D}" type="presOf" srcId="{A027117B-F426-4DA5-893E-7B86AAB037EA}" destId="{CEDF9FDF-EBED-4E46-B684-87750400C9E3}" srcOrd="0" destOrd="0" presId="urn:microsoft.com/office/officeart/2005/8/layout/hierarchy3"/>
    <dgm:cxn modelId="{CC7C083A-9A41-44E7-8931-1A2ADFC0FB08}" type="presOf" srcId="{10236552-721E-4C94-A13E-C5E2682155C3}" destId="{D3E71C76-4C8A-4961-92A2-41850709AEDA}" srcOrd="0" destOrd="0" presId="urn:microsoft.com/office/officeart/2005/8/layout/hierarchy3"/>
    <dgm:cxn modelId="{AAA2EEBE-733F-44E0-982F-F0AAC1CEE7C2}" type="presOf" srcId="{DB46F0D0-83B2-4894-A098-421477FEECF1}" destId="{2154C6CF-EE2A-4A9A-B90B-31C030454014}" srcOrd="1" destOrd="0" presId="urn:microsoft.com/office/officeart/2005/8/layout/hierarchy3"/>
    <dgm:cxn modelId="{666BAE40-DF71-4086-BCA5-041A24F13B99}" srcId="{8AFBFF9D-1AF8-4FD1-A310-DA02BE847C8B}" destId="{B0234BCD-83A9-47EC-99DC-F7ED4C5D45E7}" srcOrd="0" destOrd="0" parTransId="{2927981A-8284-4D7B-898E-09D838CBEFDD}" sibTransId="{AAC1EF61-D834-45F0-9356-45E835A6CEF3}"/>
    <dgm:cxn modelId="{9A83E350-1490-44D8-9274-51364BDCF3C6}" type="presOf" srcId="{12BDE64F-50AD-4CFF-A127-FBAD23DB7020}" destId="{EF1219E0-C042-4FAB-A547-94279F3C4B9E}" srcOrd="0" destOrd="0" presId="urn:microsoft.com/office/officeart/2005/8/layout/hierarchy3"/>
    <dgm:cxn modelId="{D78B2A2C-80FC-4ADF-A268-B564406094DF}" srcId="{DB46F0D0-83B2-4894-A098-421477FEECF1}" destId="{1746D30F-6C16-4DB5-B611-FFEB45047A92}" srcOrd="1" destOrd="0" parTransId="{6B4B77A0-76DE-4B59-A297-C2EB00740606}" sibTransId="{75CFE16F-95C4-4705-9013-25E0858C99D2}"/>
    <dgm:cxn modelId="{4FE1D7B1-E030-44F5-A702-6AC8ABA40B6D}" type="presOf" srcId="{2DDE5F47-C650-4E02-85ED-5E06DD3474C9}" destId="{62A1ED6F-A22E-4CFB-8BA7-6808B91A9CA6}" srcOrd="1" destOrd="0" presId="urn:microsoft.com/office/officeart/2005/8/layout/hierarchy3"/>
    <dgm:cxn modelId="{C49F434F-FB4C-4CFC-A072-FFAA74710D25}" srcId="{10236552-721E-4C94-A13E-C5E2682155C3}" destId="{DB46F0D0-83B2-4894-A098-421477FEECF1}" srcOrd="1" destOrd="0" parTransId="{4A9601F6-A820-4970-8953-4E78F9DD252F}" sibTransId="{7DEC9C52-80E8-4978-B81C-531DEF90ED9C}"/>
    <dgm:cxn modelId="{59A1EFF4-DE66-4D36-BB3E-A1CA7D094F49}" type="presOf" srcId="{601894EB-C26B-4BC8-A8E2-056C3EF278AF}" destId="{0551D43F-0D99-4C3C-8CCA-95174A2A20D8}" srcOrd="0" destOrd="0" presId="urn:microsoft.com/office/officeart/2005/8/layout/hierarchy3"/>
    <dgm:cxn modelId="{40ABAE87-0B0A-4B5C-B1E8-3CFB8C073706}" srcId="{8AFBFF9D-1AF8-4FD1-A310-DA02BE847C8B}" destId="{D502619B-A658-4857-9C26-031F8269A25D}" srcOrd="2" destOrd="0" parTransId="{601894EB-C26B-4BC8-A8E2-056C3EF278AF}" sibTransId="{B09C4F79-D100-40C7-AE18-34C8560700A5}"/>
    <dgm:cxn modelId="{D1E8BDFD-74DD-4A40-BA35-08E7C80BCC07}" type="presParOf" srcId="{D3E71C76-4C8A-4961-92A2-41850709AEDA}" destId="{99B737A3-4A97-447A-8A2F-9CE57C77D339}" srcOrd="0" destOrd="0" presId="urn:microsoft.com/office/officeart/2005/8/layout/hierarchy3"/>
    <dgm:cxn modelId="{F082DE97-3677-4EC3-B683-763FE321F6F5}" type="presParOf" srcId="{99B737A3-4A97-447A-8A2F-9CE57C77D339}" destId="{EB2CCBC7-1C97-4C08-911A-492E23EB795A}" srcOrd="0" destOrd="0" presId="urn:microsoft.com/office/officeart/2005/8/layout/hierarchy3"/>
    <dgm:cxn modelId="{DF814FDA-F91D-4A14-BABE-AC282EE847C4}" type="presParOf" srcId="{EB2CCBC7-1C97-4C08-911A-492E23EB795A}" destId="{7DF963A6-4D0E-4DDF-BFD6-2D4A53BA5CAE}" srcOrd="0" destOrd="0" presId="urn:microsoft.com/office/officeart/2005/8/layout/hierarchy3"/>
    <dgm:cxn modelId="{8B329DED-B6B6-45B4-B41F-D398F77CC031}" type="presParOf" srcId="{EB2CCBC7-1C97-4C08-911A-492E23EB795A}" destId="{DC2E2249-9F93-4839-AF53-2861047CFD5B}" srcOrd="1" destOrd="0" presId="urn:microsoft.com/office/officeart/2005/8/layout/hierarchy3"/>
    <dgm:cxn modelId="{5FD314FB-1F35-4EC1-8C20-DDF9B7D1937D}" type="presParOf" srcId="{99B737A3-4A97-447A-8A2F-9CE57C77D339}" destId="{3F4C36BF-F8D3-4068-88A1-FB6B3DDB6C24}" srcOrd="1" destOrd="0" presId="urn:microsoft.com/office/officeart/2005/8/layout/hierarchy3"/>
    <dgm:cxn modelId="{2788E2CC-D45A-4537-ACA1-7F2FDE2B0AEF}" type="presParOf" srcId="{3F4C36BF-F8D3-4068-88A1-FB6B3DDB6C24}" destId="{12F19A50-AF6A-40CF-B310-FC393B9C9F71}" srcOrd="0" destOrd="0" presId="urn:microsoft.com/office/officeart/2005/8/layout/hierarchy3"/>
    <dgm:cxn modelId="{6F7A02FB-7565-4772-943F-E47D3D1B4E1C}" type="presParOf" srcId="{3F4C36BF-F8D3-4068-88A1-FB6B3DDB6C24}" destId="{882C0602-BA7A-43C4-A82F-BC910C58F3FF}" srcOrd="1" destOrd="0" presId="urn:microsoft.com/office/officeart/2005/8/layout/hierarchy3"/>
    <dgm:cxn modelId="{A5DE4A94-A0D0-45F0-B7E8-30DC372AE779}" type="presParOf" srcId="{3F4C36BF-F8D3-4068-88A1-FB6B3DDB6C24}" destId="{68F3E10B-2CCE-48C5-A4F7-A017C89B480B}" srcOrd="2" destOrd="0" presId="urn:microsoft.com/office/officeart/2005/8/layout/hierarchy3"/>
    <dgm:cxn modelId="{FEA7B492-9DC7-47E3-997E-1F75E6D7D86B}" type="presParOf" srcId="{3F4C36BF-F8D3-4068-88A1-FB6B3DDB6C24}" destId="{FB0D7D17-AA1E-434E-9205-DF7411A9DADC}" srcOrd="3" destOrd="0" presId="urn:microsoft.com/office/officeart/2005/8/layout/hierarchy3"/>
    <dgm:cxn modelId="{39C91B2A-A810-42BC-9962-82DD03C3143A}" type="presParOf" srcId="{3F4C36BF-F8D3-4068-88A1-FB6B3DDB6C24}" destId="{0551D43F-0D99-4C3C-8CCA-95174A2A20D8}" srcOrd="4" destOrd="0" presId="urn:microsoft.com/office/officeart/2005/8/layout/hierarchy3"/>
    <dgm:cxn modelId="{89F9E7D0-96A7-467B-A663-211E376C8498}" type="presParOf" srcId="{3F4C36BF-F8D3-4068-88A1-FB6B3DDB6C24}" destId="{97EC31B6-F46B-4656-812C-33FB25EE984A}" srcOrd="5" destOrd="0" presId="urn:microsoft.com/office/officeart/2005/8/layout/hierarchy3"/>
    <dgm:cxn modelId="{E655287C-8F11-4D9E-A35E-D8D4AAC6A62D}" type="presParOf" srcId="{D3E71C76-4C8A-4961-92A2-41850709AEDA}" destId="{8DCB8598-E831-4A64-9EF4-EC86B2C9799D}" srcOrd="1" destOrd="0" presId="urn:microsoft.com/office/officeart/2005/8/layout/hierarchy3"/>
    <dgm:cxn modelId="{1CC3143F-0DA5-46A5-8C2A-BCB49389675B}" type="presParOf" srcId="{8DCB8598-E831-4A64-9EF4-EC86B2C9799D}" destId="{434C5B45-3471-47B7-ABC4-2584577B820D}" srcOrd="0" destOrd="0" presId="urn:microsoft.com/office/officeart/2005/8/layout/hierarchy3"/>
    <dgm:cxn modelId="{A6D8D055-7E82-4ECE-A179-833E6FB02B72}" type="presParOf" srcId="{434C5B45-3471-47B7-ABC4-2584577B820D}" destId="{B6A59060-9839-4D6C-B63B-E23A25A7EFDC}" srcOrd="0" destOrd="0" presId="urn:microsoft.com/office/officeart/2005/8/layout/hierarchy3"/>
    <dgm:cxn modelId="{3569ED8A-1ED1-4D2E-ADFB-381F4CE590DA}" type="presParOf" srcId="{434C5B45-3471-47B7-ABC4-2584577B820D}" destId="{2154C6CF-EE2A-4A9A-B90B-31C030454014}" srcOrd="1" destOrd="0" presId="urn:microsoft.com/office/officeart/2005/8/layout/hierarchy3"/>
    <dgm:cxn modelId="{A43539F3-C07E-4EDE-8F9A-5C18AB04D3BA}" type="presParOf" srcId="{8DCB8598-E831-4A64-9EF4-EC86B2C9799D}" destId="{47C6E9BE-2A38-4CC2-903F-045047FCE1BE}" srcOrd="1" destOrd="0" presId="urn:microsoft.com/office/officeart/2005/8/layout/hierarchy3"/>
    <dgm:cxn modelId="{1940A850-7324-4796-ACE3-95CB7D81A611}" type="presParOf" srcId="{47C6E9BE-2A38-4CC2-903F-045047FCE1BE}" destId="{A9308C62-1844-4F0D-9EF5-80ABAAB2F1CC}" srcOrd="0" destOrd="0" presId="urn:microsoft.com/office/officeart/2005/8/layout/hierarchy3"/>
    <dgm:cxn modelId="{80F42505-5E29-437F-9CDB-C6DEC0238A1F}" type="presParOf" srcId="{47C6E9BE-2A38-4CC2-903F-045047FCE1BE}" destId="{CEDF9FDF-EBED-4E46-B684-87750400C9E3}" srcOrd="1" destOrd="0" presId="urn:microsoft.com/office/officeart/2005/8/layout/hierarchy3"/>
    <dgm:cxn modelId="{417731AE-45AB-4D96-AB8D-4949A20E763C}" type="presParOf" srcId="{47C6E9BE-2A38-4CC2-903F-045047FCE1BE}" destId="{0A83C118-C8E7-4444-BF35-8500094A23F5}" srcOrd="2" destOrd="0" presId="urn:microsoft.com/office/officeart/2005/8/layout/hierarchy3"/>
    <dgm:cxn modelId="{C3E865E7-710B-4788-BB7B-5846B111A35B}" type="presParOf" srcId="{47C6E9BE-2A38-4CC2-903F-045047FCE1BE}" destId="{09C4B372-7822-4583-A0E5-F7E917B4D73A}" srcOrd="3" destOrd="0" presId="urn:microsoft.com/office/officeart/2005/8/layout/hierarchy3"/>
    <dgm:cxn modelId="{C9D126DB-2CA8-46FD-9FA8-64E8F14063EC}" type="presParOf" srcId="{47C6E9BE-2A38-4CC2-903F-045047FCE1BE}" destId="{AB69E827-9BF4-4E11-BC3D-ADDF6016FF49}" srcOrd="4" destOrd="0" presId="urn:microsoft.com/office/officeart/2005/8/layout/hierarchy3"/>
    <dgm:cxn modelId="{FB9E45BF-B7C0-4F1F-BDBF-5F9450E0646F}" type="presParOf" srcId="{47C6E9BE-2A38-4CC2-903F-045047FCE1BE}" destId="{D41A2534-4C30-4AAA-B3FE-FEB1A087FE81}" srcOrd="5" destOrd="0" presId="urn:microsoft.com/office/officeart/2005/8/layout/hierarchy3"/>
    <dgm:cxn modelId="{0BC1EC13-1048-462A-80F9-102B6B0B598B}" type="presParOf" srcId="{D3E71C76-4C8A-4961-92A2-41850709AEDA}" destId="{5A8AE9E6-6FCB-4D2F-8ADE-AF5E38B78444}" srcOrd="2" destOrd="0" presId="urn:microsoft.com/office/officeart/2005/8/layout/hierarchy3"/>
    <dgm:cxn modelId="{56A75C19-E88F-4845-AC27-9E48C92EC44C}" type="presParOf" srcId="{5A8AE9E6-6FCB-4D2F-8ADE-AF5E38B78444}" destId="{097CB386-47DB-4E30-B47A-48B80BCE139A}" srcOrd="0" destOrd="0" presId="urn:microsoft.com/office/officeart/2005/8/layout/hierarchy3"/>
    <dgm:cxn modelId="{5B6562A3-BAC8-40DA-B195-DF6F910F418F}" type="presParOf" srcId="{097CB386-47DB-4E30-B47A-48B80BCE139A}" destId="{1DB76C03-9971-4F81-9ADC-607B0FF749A5}" srcOrd="0" destOrd="0" presId="urn:microsoft.com/office/officeart/2005/8/layout/hierarchy3"/>
    <dgm:cxn modelId="{AEE20E08-411E-4416-A1CC-A542BEBF9A88}" type="presParOf" srcId="{097CB386-47DB-4E30-B47A-48B80BCE139A}" destId="{62A1ED6F-A22E-4CFB-8BA7-6808B91A9CA6}" srcOrd="1" destOrd="0" presId="urn:microsoft.com/office/officeart/2005/8/layout/hierarchy3"/>
    <dgm:cxn modelId="{93D5B6A1-6C6A-4468-BCC8-55A91712F1E5}" type="presParOf" srcId="{5A8AE9E6-6FCB-4D2F-8ADE-AF5E38B78444}" destId="{61CAE48C-B47C-44D0-89AA-525B40B477F6}" srcOrd="1" destOrd="0" presId="urn:microsoft.com/office/officeart/2005/8/layout/hierarchy3"/>
    <dgm:cxn modelId="{865E26A9-E082-4094-B808-20AFADEE9CDF}" type="presParOf" srcId="{61CAE48C-B47C-44D0-89AA-525B40B477F6}" destId="{10FAE636-7C4C-4471-9A47-BFBD4D6B5D6A}" srcOrd="0" destOrd="0" presId="urn:microsoft.com/office/officeart/2005/8/layout/hierarchy3"/>
    <dgm:cxn modelId="{480BAA80-F367-4529-8EF7-FFE54D0203AF}" type="presParOf" srcId="{61CAE48C-B47C-44D0-89AA-525B40B477F6}" destId="{0ACA97EB-F9B1-4328-B021-A50A1096E6C2}" srcOrd="1" destOrd="0" presId="urn:microsoft.com/office/officeart/2005/8/layout/hierarchy3"/>
    <dgm:cxn modelId="{67310B78-5691-4A89-A047-1B8DBC064DF9}" type="presParOf" srcId="{61CAE48C-B47C-44D0-89AA-525B40B477F6}" destId="{EF1219E0-C042-4FAB-A547-94279F3C4B9E}" srcOrd="2" destOrd="0" presId="urn:microsoft.com/office/officeart/2005/8/layout/hierarchy3"/>
    <dgm:cxn modelId="{E39982D3-CC39-464A-8DAF-CAE748F19775}" type="presParOf" srcId="{61CAE48C-B47C-44D0-89AA-525B40B477F6}" destId="{65488499-46D1-49B0-B650-BDF6B1BE4E9D}" srcOrd="3" destOrd="0" presId="urn:microsoft.com/office/officeart/2005/8/layout/hierarchy3"/>
    <dgm:cxn modelId="{870331C5-56C4-43CD-822B-CED188A76ADD}" type="presParOf" srcId="{61CAE48C-B47C-44D0-89AA-525B40B477F6}" destId="{94273050-EC59-4B4E-A6C6-E1EA63E66D47}" srcOrd="4" destOrd="0" presId="urn:microsoft.com/office/officeart/2005/8/layout/hierarchy3"/>
    <dgm:cxn modelId="{08C7E497-E6B7-4012-95CD-5A01C90E0E27}" type="presParOf" srcId="{61CAE48C-B47C-44D0-89AA-525B40B477F6}" destId="{A35B47E7-B846-4121-8132-1F02CCF2F1E9}" srcOrd="5" destOrd="0" presId="urn:microsoft.com/office/officeart/2005/8/layout/hierarchy3"/>
    <dgm:cxn modelId="{DCBD44CC-BDF7-4FE5-BAB5-B49132790A69}" type="presParOf" srcId="{61CAE48C-B47C-44D0-89AA-525B40B477F6}" destId="{004EC026-6D0F-41FF-86BB-5A3EAE21F034}" srcOrd="6" destOrd="0" presId="urn:microsoft.com/office/officeart/2005/8/layout/hierarchy3"/>
    <dgm:cxn modelId="{D0E7605B-A737-4E29-A1F4-877DAFE38AA6}" type="presParOf" srcId="{61CAE48C-B47C-44D0-89AA-525B40B477F6}" destId="{EDD0B0CB-5426-4472-83C8-1223893D2717}" srcOrd="7" destOrd="0" presId="urn:microsoft.com/office/officeart/2005/8/layout/hierarchy3"/>
    <dgm:cxn modelId="{E82CE4B0-173F-4ECB-BBE6-8D255BDB6A00}" type="presParOf" srcId="{61CAE48C-B47C-44D0-89AA-525B40B477F6}" destId="{471BB8C0-C5AE-40C1-980B-8970EC0B2A75}" srcOrd="8" destOrd="0" presId="urn:microsoft.com/office/officeart/2005/8/layout/hierarchy3"/>
    <dgm:cxn modelId="{1E1A5913-73C2-411A-9EF8-154C9A1E3EDD}" type="presParOf" srcId="{61CAE48C-B47C-44D0-89AA-525B40B477F6}" destId="{601C31B2-89BA-41B5-85CC-A45DFED6B8C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963A6-4D0E-4DDF-BFD6-2D4A53BA5CAE}">
      <dsp:nvSpPr>
        <dsp:cNvPr id="0" name=""/>
        <dsp:cNvSpPr/>
      </dsp:nvSpPr>
      <dsp:spPr>
        <a:xfrm>
          <a:off x="166718" y="1322"/>
          <a:ext cx="1971855" cy="11742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t>Изучение потребностей педагогов</a:t>
          </a:r>
          <a:endParaRPr lang="ru-RU" sz="2000" b="1" kern="1200" dirty="0"/>
        </a:p>
      </dsp:txBody>
      <dsp:txXfrm>
        <a:off x="201110" y="35714"/>
        <a:ext cx="1903071" cy="1105437"/>
      </dsp:txXfrm>
    </dsp:sp>
    <dsp:sp modelId="{12F19A50-AF6A-40CF-B310-FC393B9C9F71}">
      <dsp:nvSpPr>
        <dsp:cNvPr id="0" name=""/>
        <dsp:cNvSpPr/>
      </dsp:nvSpPr>
      <dsp:spPr>
        <a:xfrm>
          <a:off x="363903" y="1175544"/>
          <a:ext cx="197185" cy="333531"/>
        </a:xfrm>
        <a:custGeom>
          <a:avLst/>
          <a:gdLst/>
          <a:ahLst/>
          <a:cxnLst/>
          <a:rect l="0" t="0" r="0" b="0"/>
          <a:pathLst>
            <a:path>
              <a:moveTo>
                <a:pt x="0" y="0"/>
              </a:moveTo>
              <a:lnTo>
                <a:pt x="0" y="333531"/>
              </a:lnTo>
              <a:lnTo>
                <a:pt x="197185" y="3335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C0602-BA7A-43C4-A82F-BC910C58F3FF}">
      <dsp:nvSpPr>
        <dsp:cNvPr id="0" name=""/>
        <dsp:cNvSpPr/>
      </dsp:nvSpPr>
      <dsp:spPr>
        <a:xfrm>
          <a:off x="561089" y="1286721"/>
          <a:ext cx="1748892" cy="444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ru-RU" sz="1600" b="1" kern="1200" dirty="0" smtClean="0"/>
            <a:t>собеседование</a:t>
          </a:r>
        </a:p>
      </dsp:txBody>
      <dsp:txXfrm>
        <a:off x="574114" y="1299746"/>
        <a:ext cx="1722842" cy="418658"/>
      </dsp:txXfrm>
    </dsp:sp>
    <dsp:sp modelId="{68F3E10B-2CCE-48C5-A4F7-A017C89B480B}">
      <dsp:nvSpPr>
        <dsp:cNvPr id="0" name=""/>
        <dsp:cNvSpPr/>
      </dsp:nvSpPr>
      <dsp:spPr>
        <a:xfrm>
          <a:off x="363903" y="1175544"/>
          <a:ext cx="186818" cy="1058873"/>
        </a:xfrm>
        <a:custGeom>
          <a:avLst/>
          <a:gdLst/>
          <a:ahLst/>
          <a:cxnLst/>
          <a:rect l="0" t="0" r="0" b="0"/>
          <a:pathLst>
            <a:path>
              <a:moveTo>
                <a:pt x="0" y="0"/>
              </a:moveTo>
              <a:lnTo>
                <a:pt x="0" y="1058873"/>
              </a:lnTo>
              <a:lnTo>
                <a:pt x="186818" y="1058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D7D17-AA1E-434E-9205-DF7411A9DADC}">
      <dsp:nvSpPr>
        <dsp:cNvPr id="0" name=""/>
        <dsp:cNvSpPr/>
      </dsp:nvSpPr>
      <dsp:spPr>
        <a:xfrm>
          <a:off x="550722" y="1866394"/>
          <a:ext cx="1868017" cy="736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анализ  результатов ВШК</a:t>
          </a:r>
          <a:endParaRPr lang="ru-RU" sz="1800" b="1" kern="1200" dirty="0"/>
        </a:p>
      </dsp:txBody>
      <dsp:txXfrm>
        <a:off x="572280" y="1887952"/>
        <a:ext cx="1824901" cy="692929"/>
      </dsp:txXfrm>
    </dsp:sp>
    <dsp:sp modelId="{0551D43F-0D99-4C3C-8CCA-95174A2A20D8}">
      <dsp:nvSpPr>
        <dsp:cNvPr id="0" name=""/>
        <dsp:cNvSpPr/>
      </dsp:nvSpPr>
      <dsp:spPr>
        <a:xfrm>
          <a:off x="363903" y="1175544"/>
          <a:ext cx="197185" cy="1887380"/>
        </a:xfrm>
        <a:custGeom>
          <a:avLst/>
          <a:gdLst/>
          <a:ahLst/>
          <a:cxnLst/>
          <a:rect l="0" t="0" r="0" b="0"/>
          <a:pathLst>
            <a:path>
              <a:moveTo>
                <a:pt x="0" y="0"/>
              </a:moveTo>
              <a:lnTo>
                <a:pt x="0" y="1887380"/>
              </a:lnTo>
              <a:lnTo>
                <a:pt x="197185" y="1887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C31B6-F46B-4656-812C-33FB25EE984A}">
      <dsp:nvSpPr>
        <dsp:cNvPr id="0" name=""/>
        <dsp:cNvSpPr/>
      </dsp:nvSpPr>
      <dsp:spPr>
        <a:xfrm>
          <a:off x="561089" y="2689830"/>
          <a:ext cx="1904377" cy="7461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образовательная программа лицея  </a:t>
          </a:r>
          <a:endParaRPr lang="ru-RU" sz="1800" b="1" kern="1200" dirty="0"/>
        </a:p>
      </dsp:txBody>
      <dsp:txXfrm>
        <a:off x="582944" y="2711685"/>
        <a:ext cx="1860667" cy="702479"/>
      </dsp:txXfrm>
    </dsp:sp>
    <dsp:sp modelId="{B6A59060-9839-4D6C-B63B-E23A25A7EFDC}">
      <dsp:nvSpPr>
        <dsp:cNvPr id="0" name=""/>
        <dsp:cNvSpPr/>
      </dsp:nvSpPr>
      <dsp:spPr>
        <a:xfrm>
          <a:off x="2532336" y="1322"/>
          <a:ext cx="2648443" cy="17223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t>Программа «Профессиональное развитие учителя»</a:t>
          </a:r>
          <a:endParaRPr lang="ru-RU" sz="2000" b="1" kern="1200" dirty="0"/>
        </a:p>
      </dsp:txBody>
      <dsp:txXfrm>
        <a:off x="2582781" y="51767"/>
        <a:ext cx="2547553" cy="1621439"/>
      </dsp:txXfrm>
    </dsp:sp>
    <dsp:sp modelId="{A9308C62-1844-4F0D-9EF5-80ABAAB2F1CC}">
      <dsp:nvSpPr>
        <dsp:cNvPr id="0" name=""/>
        <dsp:cNvSpPr/>
      </dsp:nvSpPr>
      <dsp:spPr>
        <a:xfrm>
          <a:off x="2797180" y="1723652"/>
          <a:ext cx="264844" cy="646297"/>
        </a:xfrm>
        <a:custGeom>
          <a:avLst/>
          <a:gdLst/>
          <a:ahLst/>
          <a:cxnLst/>
          <a:rect l="0" t="0" r="0" b="0"/>
          <a:pathLst>
            <a:path>
              <a:moveTo>
                <a:pt x="0" y="0"/>
              </a:moveTo>
              <a:lnTo>
                <a:pt x="0" y="646297"/>
              </a:lnTo>
              <a:lnTo>
                <a:pt x="264844" y="646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DF9FDF-EBED-4E46-B684-87750400C9E3}">
      <dsp:nvSpPr>
        <dsp:cNvPr id="0" name=""/>
        <dsp:cNvSpPr/>
      </dsp:nvSpPr>
      <dsp:spPr>
        <a:xfrm>
          <a:off x="3062025" y="1834829"/>
          <a:ext cx="2414027" cy="1070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внутрифирменное повышение квалификации</a:t>
          </a:r>
          <a:endParaRPr lang="ru-RU" sz="1800" b="1" kern="1200" dirty="0"/>
        </a:p>
      </dsp:txBody>
      <dsp:txXfrm>
        <a:off x="3093371" y="1866175"/>
        <a:ext cx="2351335" cy="1007547"/>
      </dsp:txXfrm>
    </dsp:sp>
    <dsp:sp modelId="{0A83C118-C8E7-4444-BF35-8500094A23F5}">
      <dsp:nvSpPr>
        <dsp:cNvPr id="0" name=""/>
        <dsp:cNvSpPr/>
      </dsp:nvSpPr>
      <dsp:spPr>
        <a:xfrm>
          <a:off x="2797180" y="1723652"/>
          <a:ext cx="264844" cy="1921367"/>
        </a:xfrm>
        <a:custGeom>
          <a:avLst/>
          <a:gdLst/>
          <a:ahLst/>
          <a:cxnLst/>
          <a:rect l="0" t="0" r="0" b="0"/>
          <a:pathLst>
            <a:path>
              <a:moveTo>
                <a:pt x="0" y="0"/>
              </a:moveTo>
              <a:lnTo>
                <a:pt x="0" y="1921367"/>
              </a:lnTo>
              <a:lnTo>
                <a:pt x="264844" y="19213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C4B372-7822-4583-A0E5-F7E917B4D73A}">
      <dsp:nvSpPr>
        <dsp:cNvPr id="0" name=""/>
        <dsp:cNvSpPr/>
      </dsp:nvSpPr>
      <dsp:spPr>
        <a:xfrm>
          <a:off x="3062025" y="3039749"/>
          <a:ext cx="2758309" cy="12105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изучение  существующего  передового педагогического опыта</a:t>
          </a:r>
          <a:endParaRPr lang="ru-RU" sz="1800" b="1" kern="1200" dirty="0"/>
        </a:p>
      </dsp:txBody>
      <dsp:txXfrm>
        <a:off x="3097481" y="3075205"/>
        <a:ext cx="2687397" cy="1139629"/>
      </dsp:txXfrm>
    </dsp:sp>
    <dsp:sp modelId="{AB69E827-9BF4-4E11-BC3D-ADDF6016FF49}">
      <dsp:nvSpPr>
        <dsp:cNvPr id="0" name=""/>
        <dsp:cNvSpPr/>
      </dsp:nvSpPr>
      <dsp:spPr>
        <a:xfrm>
          <a:off x="2797180" y="1723652"/>
          <a:ext cx="264844" cy="2836666"/>
        </a:xfrm>
        <a:custGeom>
          <a:avLst/>
          <a:gdLst/>
          <a:ahLst/>
          <a:cxnLst/>
          <a:rect l="0" t="0" r="0" b="0"/>
          <a:pathLst>
            <a:path>
              <a:moveTo>
                <a:pt x="0" y="0"/>
              </a:moveTo>
              <a:lnTo>
                <a:pt x="0" y="2836666"/>
              </a:lnTo>
              <a:lnTo>
                <a:pt x="264844" y="2836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A2534-4C30-4AAA-B3FE-FEB1A087FE81}">
      <dsp:nvSpPr>
        <dsp:cNvPr id="0" name=""/>
        <dsp:cNvSpPr/>
      </dsp:nvSpPr>
      <dsp:spPr>
        <a:xfrm>
          <a:off x="3062025" y="4337964"/>
          <a:ext cx="2065859" cy="444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экспертиза</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3075050" y="4350989"/>
        <a:ext cx="2039809" cy="418658"/>
      </dsp:txXfrm>
    </dsp:sp>
    <dsp:sp modelId="{1DB76C03-9971-4F81-9ADC-607B0FF749A5}">
      <dsp:nvSpPr>
        <dsp:cNvPr id="0" name=""/>
        <dsp:cNvSpPr/>
      </dsp:nvSpPr>
      <dsp:spPr>
        <a:xfrm>
          <a:off x="5616368" y="1322"/>
          <a:ext cx="2131603" cy="1002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b="1" kern="1200" dirty="0" smtClean="0"/>
            <a:t>Реализация программы</a:t>
          </a:r>
          <a:endParaRPr lang="ru-RU" sz="2400" b="1" kern="1200" dirty="0"/>
        </a:p>
      </dsp:txBody>
      <dsp:txXfrm>
        <a:off x="5645743" y="30697"/>
        <a:ext cx="2072853" cy="944170"/>
      </dsp:txXfrm>
    </dsp:sp>
    <dsp:sp modelId="{10FAE636-7C4C-4471-9A47-BFBD4D6B5D6A}">
      <dsp:nvSpPr>
        <dsp:cNvPr id="0" name=""/>
        <dsp:cNvSpPr/>
      </dsp:nvSpPr>
      <dsp:spPr>
        <a:xfrm>
          <a:off x="5829528" y="1004242"/>
          <a:ext cx="213160" cy="555901"/>
        </a:xfrm>
        <a:custGeom>
          <a:avLst/>
          <a:gdLst/>
          <a:ahLst/>
          <a:cxnLst/>
          <a:rect l="0" t="0" r="0" b="0"/>
          <a:pathLst>
            <a:path>
              <a:moveTo>
                <a:pt x="0" y="0"/>
              </a:moveTo>
              <a:lnTo>
                <a:pt x="0" y="555901"/>
              </a:lnTo>
              <a:lnTo>
                <a:pt x="213160" y="5559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A97EB-F9B1-4328-B021-A50A1096E6C2}">
      <dsp:nvSpPr>
        <dsp:cNvPr id="0" name=""/>
        <dsp:cNvSpPr/>
      </dsp:nvSpPr>
      <dsp:spPr>
        <a:xfrm>
          <a:off x="6042689" y="1115419"/>
          <a:ext cx="2506028" cy="8894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t>Организация повышения квалификации во внешних организациях</a:t>
          </a:r>
          <a:endParaRPr lang="ru-RU" sz="1600" b="1" kern="1200" dirty="0"/>
        </a:p>
      </dsp:txBody>
      <dsp:txXfrm>
        <a:off x="6068740" y="1141470"/>
        <a:ext cx="2453926" cy="837346"/>
      </dsp:txXfrm>
    </dsp:sp>
    <dsp:sp modelId="{EF1219E0-C042-4FAB-A547-94279F3C4B9E}">
      <dsp:nvSpPr>
        <dsp:cNvPr id="0" name=""/>
        <dsp:cNvSpPr/>
      </dsp:nvSpPr>
      <dsp:spPr>
        <a:xfrm>
          <a:off x="5829528" y="1004242"/>
          <a:ext cx="213160" cy="1470141"/>
        </a:xfrm>
        <a:custGeom>
          <a:avLst/>
          <a:gdLst/>
          <a:ahLst/>
          <a:cxnLst/>
          <a:rect l="0" t="0" r="0" b="0"/>
          <a:pathLst>
            <a:path>
              <a:moveTo>
                <a:pt x="0" y="0"/>
              </a:moveTo>
              <a:lnTo>
                <a:pt x="0" y="1470141"/>
              </a:lnTo>
              <a:lnTo>
                <a:pt x="213160" y="1470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488499-46D1-49B0-B650-BDF6B1BE4E9D}">
      <dsp:nvSpPr>
        <dsp:cNvPr id="0" name=""/>
        <dsp:cNvSpPr/>
      </dsp:nvSpPr>
      <dsp:spPr>
        <a:xfrm>
          <a:off x="6042689" y="2116045"/>
          <a:ext cx="2211005" cy="7166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система методических семинаров</a:t>
          </a:r>
          <a:endParaRPr lang="ru-RU" sz="1800" b="1" kern="1200" dirty="0"/>
        </a:p>
      </dsp:txBody>
      <dsp:txXfrm>
        <a:off x="6063680" y="2137036"/>
        <a:ext cx="2169023" cy="674696"/>
      </dsp:txXfrm>
    </dsp:sp>
    <dsp:sp modelId="{94273050-EC59-4B4E-A6C6-E1EA63E66D47}">
      <dsp:nvSpPr>
        <dsp:cNvPr id="0" name=""/>
        <dsp:cNvSpPr/>
      </dsp:nvSpPr>
      <dsp:spPr>
        <a:xfrm>
          <a:off x="5829528" y="1004242"/>
          <a:ext cx="213160" cy="2162012"/>
        </a:xfrm>
        <a:custGeom>
          <a:avLst/>
          <a:gdLst/>
          <a:ahLst/>
          <a:cxnLst/>
          <a:rect l="0" t="0" r="0" b="0"/>
          <a:pathLst>
            <a:path>
              <a:moveTo>
                <a:pt x="0" y="0"/>
              </a:moveTo>
              <a:lnTo>
                <a:pt x="0" y="2162012"/>
              </a:lnTo>
              <a:lnTo>
                <a:pt x="213160" y="216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5B47E7-B846-4121-8132-1F02CCF2F1E9}">
      <dsp:nvSpPr>
        <dsp:cNvPr id="0" name=""/>
        <dsp:cNvSpPr/>
      </dsp:nvSpPr>
      <dsp:spPr>
        <a:xfrm>
          <a:off x="6042689" y="2943901"/>
          <a:ext cx="2111283" cy="444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научное руководство</a:t>
          </a:r>
          <a:endParaRPr lang="ru-RU" sz="1800" b="1" kern="1200" dirty="0"/>
        </a:p>
      </dsp:txBody>
      <dsp:txXfrm>
        <a:off x="6055714" y="2956926"/>
        <a:ext cx="2085233" cy="418658"/>
      </dsp:txXfrm>
    </dsp:sp>
    <dsp:sp modelId="{004EC026-6D0F-41FF-86BB-5A3EAE21F034}">
      <dsp:nvSpPr>
        <dsp:cNvPr id="0" name=""/>
        <dsp:cNvSpPr/>
      </dsp:nvSpPr>
      <dsp:spPr>
        <a:xfrm>
          <a:off x="5829528" y="1004242"/>
          <a:ext cx="213160" cy="2717898"/>
        </a:xfrm>
        <a:custGeom>
          <a:avLst/>
          <a:gdLst/>
          <a:ahLst/>
          <a:cxnLst/>
          <a:rect l="0" t="0" r="0" b="0"/>
          <a:pathLst>
            <a:path>
              <a:moveTo>
                <a:pt x="0" y="0"/>
              </a:moveTo>
              <a:lnTo>
                <a:pt x="0" y="2717898"/>
              </a:lnTo>
              <a:lnTo>
                <a:pt x="213160" y="27178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0B0CB-5426-4472-83C8-1223893D2717}">
      <dsp:nvSpPr>
        <dsp:cNvPr id="0" name=""/>
        <dsp:cNvSpPr/>
      </dsp:nvSpPr>
      <dsp:spPr>
        <a:xfrm>
          <a:off x="6042689" y="3499786"/>
          <a:ext cx="2226459" cy="444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err="1" smtClean="0"/>
            <a:t>тьюторское</a:t>
          </a:r>
          <a:r>
            <a:rPr lang="ru-RU" sz="1800" b="1" kern="1200" dirty="0" smtClean="0"/>
            <a:t> сопровождение</a:t>
          </a:r>
          <a:endParaRPr lang="ru-RU" sz="1800" b="1" kern="1200" dirty="0"/>
        </a:p>
      </dsp:txBody>
      <dsp:txXfrm>
        <a:off x="6055714" y="3512811"/>
        <a:ext cx="2200409" cy="418658"/>
      </dsp:txXfrm>
    </dsp:sp>
    <dsp:sp modelId="{471BB8C0-C5AE-40C1-980B-8970EC0B2A75}">
      <dsp:nvSpPr>
        <dsp:cNvPr id="0" name=""/>
        <dsp:cNvSpPr/>
      </dsp:nvSpPr>
      <dsp:spPr>
        <a:xfrm>
          <a:off x="5829528" y="1004242"/>
          <a:ext cx="213160" cy="3437530"/>
        </a:xfrm>
        <a:custGeom>
          <a:avLst/>
          <a:gdLst/>
          <a:ahLst/>
          <a:cxnLst/>
          <a:rect l="0" t="0" r="0" b="0"/>
          <a:pathLst>
            <a:path>
              <a:moveTo>
                <a:pt x="0" y="0"/>
              </a:moveTo>
              <a:lnTo>
                <a:pt x="0" y="3437530"/>
              </a:lnTo>
              <a:lnTo>
                <a:pt x="213160" y="3437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C31B2-89BA-41B5-85CC-A45DFED6B8C0}">
      <dsp:nvSpPr>
        <dsp:cNvPr id="0" name=""/>
        <dsp:cNvSpPr/>
      </dsp:nvSpPr>
      <dsp:spPr>
        <a:xfrm>
          <a:off x="6042689" y="4055672"/>
          <a:ext cx="1968856" cy="772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err="1" smtClean="0">
              <a:latin typeface="Times New Roman" pitchFamily="18" charset="0"/>
              <a:cs typeface="Times New Roman" pitchFamily="18" charset="0"/>
            </a:rPr>
            <a:t>коучинг</a:t>
          </a:r>
          <a:endParaRPr lang="ru-RU" sz="2000" b="1" kern="1200" dirty="0">
            <a:latin typeface="Times New Roman" pitchFamily="18" charset="0"/>
            <a:cs typeface="Times New Roman" pitchFamily="18" charset="0"/>
          </a:endParaRPr>
        </a:p>
      </dsp:txBody>
      <dsp:txXfrm>
        <a:off x="6065306" y="4078289"/>
        <a:ext cx="1923622" cy="7269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ru-RU"/>
          </a:p>
        </p:txBody>
      </p:sp>
      <p:sp>
        <p:nvSpPr>
          <p:cNvPr id="20483"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ru-RU"/>
          </a:p>
        </p:txBody>
      </p:sp>
      <p:sp>
        <p:nvSpPr>
          <p:cNvPr id="20484"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ru-RU"/>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0D2416AA-5EBE-482E-A9B9-8E5C3D796BC4}" type="slidenum">
              <a:rPr lang="ru-RU"/>
              <a:pPr>
                <a:defRPr/>
              </a:pPr>
              <a:t>‹#›</a:t>
            </a:fld>
            <a:endParaRPr lang="ru-RU"/>
          </a:p>
        </p:txBody>
      </p:sp>
    </p:spTree>
    <p:extLst>
      <p:ext uri="{BB962C8B-B14F-4D97-AF65-F5344CB8AC3E}">
        <p14:creationId xmlns:p14="http://schemas.microsoft.com/office/powerpoint/2010/main" val="965258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ru-RU"/>
          </a:p>
        </p:txBody>
      </p:sp>
      <p:sp>
        <p:nvSpPr>
          <p:cNvPr id="81923" name="Rectangle 3"/>
          <p:cNvSpPr>
            <a:spLocks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ru-RU"/>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ru-RU"/>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597DD7BA-109D-49F6-B74E-C7395235957C}" type="slidenum">
              <a:rPr lang="ru-RU"/>
              <a:pPr>
                <a:defRPr/>
              </a:pPr>
              <a:t>‹#›</a:t>
            </a:fld>
            <a:endParaRPr lang="ru-RU"/>
          </a:p>
        </p:txBody>
      </p:sp>
    </p:spTree>
    <p:extLst>
      <p:ext uri="{BB962C8B-B14F-4D97-AF65-F5344CB8AC3E}">
        <p14:creationId xmlns:p14="http://schemas.microsoft.com/office/powerpoint/2010/main" val="2490416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D9441F8-E9B4-40EC-90D1-E486D891AE15}" type="datetimeFigureOut">
              <a:rPr lang="ru-RU"/>
              <a:pPr>
                <a:defRPr/>
              </a:pPr>
              <a:t>05.12.2013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29BB275-3B85-4753-94D9-F6799AD29999}" type="slidenum">
              <a:rPr lang="ru-RU"/>
              <a:pPr>
                <a:defRPr/>
              </a:pPr>
              <a:t>‹#›</a:t>
            </a:fld>
            <a:endParaRPr lang="ru-RU"/>
          </a:p>
        </p:txBody>
      </p:sp>
    </p:spTree>
    <p:extLst>
      <p:ext uri="{BB962C8B-B14F-4D97-AF65-F5344CB8AC3E}">
        <p14:creationId xmlns:p14="http://schemas.microsoft.com/office/powerpoint/2010/main" val="180102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A935AC4-74AD-4C58-9732-B90F110A002F}" type="datetimeFigureOut">
              <a:rPr lang="ru-RU"/>
              <a:pPr>
                <a:defRPr/>
              </a:pPr>
              <a:t>05.12.2013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9CE980-5320-4BAE-A2FA-4A9B31B28713}" type="slidenum">
              <a:rPr lang="ru-RU"/>
              <a:pPr>
                <a:defRPr/>
              </a:pPr>
              <a:t>‹#›</a:t>
            </a:fld>
            <a:endParaRPr lang="ru-RU"/>
          </a:p>
        </p:txBody>
      </p:sp>
    </p:spTree>
    <p:extLst>
      <p:ext uri="{BB962C8B-B14F-4D97-AF65-F5344CB8AC3E}">
        <p14:creationId xmlns:p14="http://schemas.microsoft.com/office/powerpoint/2010/main" val="379801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2CF0233-4B88-4362-81AA-FE1882D42E0D}" type="datetimeFigureOut">
              <a:rPr lang="ru-RU"/>
              <a:pPr>
                <a:defRPr/>
              </a:pPr>
              <a:t>05.12.2013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49C33F-B4DA-4908-ACFC-80AFEE8943CD}" type="slidenum">
              <a:rPr lang="ru-RU"/>
              <a:pPr>
                <a:defRPr/>
              </a:pPr>
              <a:t>‹#›</a:t>
            </a:fld>
            <a:endParaRPr lang="ru-RU"/>
          </a:p>
        </p:txBody>
      </p:sp>
    </p:spTree>
    <p:extLst>
      <p:ext uri="{BB962C8B-B14F-4D97-AF65-F5344CB8AC3E}">
        <p14:creationId xmlns:p14="http://schemas.microsoft.com/office/powerpoint/2010/main" val="1561585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14D5EC45-07D2-4089-B9B4-54AD4591CA48}" type="datetimeFigureOut">
              <a:rPr lang="ru-RU"/>
              <a:pPr>
                <a:defRPr/>
              </a:pPr>
              <a:t>05.12.2013</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3499EFE3-1170-4949-A719-649CDF56036E}" type="slidenum">
              <a:rPr lang="ru-RU"/>
              <a:pPr>
                <a:defRPr/>
              </a:pPr>
              <a:t>‹#›</a:t>
            </a:fld>
            <a:endParaRPr lang="ru-RU"/>
          </a:p>
        </p:txBody>
      </p:sp>
    </p:spTree>
    <p:extLst>
      <p:ext uri="{BB962C8B-B14F-4D97-AF65-F5344CB8AC3E}">
        <p14:creationId xmlns:p14="http://schemas.microsoft.com/office/powerpoint/2010/main" val="703102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87C786BF-6CD7-4E47-B9C7-3F8D4D4DAD69}" type="datetimeFigureOut">
              <a:rPr lang="ru-RU"/>
              <a:pPr>
                <a:defRPr/>
              </a:pPr>
              <a:t>05.12.2013</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330FA115-D600-42DF-B237-E4C4CC6BA5A7}" type="slidenum">
              <a:rPr lang="ru-RU"/>
              <a:pPr>
                <a:defRPr/>
              </a:pPr>
              <a:t>‹#›</a:t>
            </a:fld>
            <a:endParaRPr lang="ru-RU"/>
          </a:p>
        </p:txBody>
      </p:sp>
    </p:spTree>
    <p:extLst>
      <p:ext uri="{BB962C8B-B14F-4D97-AF65-F5344CB8AC3E}">
        <p14:creationId xmlns:p14="http://schemas.microsoft.com/office/powerpoint/2010/main" val="281730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123B9C3B-F48A-4939-9358-57F142C5B3F2}" type="datetimeFigureOut">
              <a:rPr lang="ru-RU"/>
              <a:pPr>
                <a:defRPr/>
              </a:pPr>
              <a:t>05.12.2013</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03B80802-E37C-4478-9499-954599F92353}" type="slidenum">
              <a:rPr lang="ru-RU"/>
              <a:pPr>
                <a:defRPr/>
              </a:pPr>
              <a:t>‹#›</a:t>
            </a:fld>
            <a:endParaRPr lang="ru-RU"/>
          </a:p>
        </p:txBody>
      </p:sp>
    </p:spTree>
    <p:extLst>
      <p:ext uri="{BB962C8B-B14F-4D97-AF65-F5344CB8AC3E}">
        <p14:creationId xmlns:p14="http://schemas.microsoft.com/office/powerpoint/2010/main" val="23555595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AB2276C3-A108-4288-A59D-7DF6E5E74E16}" type="datetimeFigureOut">
              <a:rPr lang="ru-RU"/>
              <a:pPr>
                <a:defRPr/>
              </a:pPr>
              <a:t>05.12.2013</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F3FD796-4623-4A34-9EC4-561BF095E7D6}" type="slidenum">
              <a:rPr lang="ru-RU"/>
              <a:pPr>
                <a:defRPr/>
              </a:pPr>
              <a:t>‹#›</a:t>
            </a:fld>
            <a:endParaRPr lang="ru-RU"/>
          </a:p>
        </p:txBody>
      </p:sp>
    </p:spTree>
    <p:extLst>
      <p:ext uri="{BB962C8B-B14F-4D97-AF65-F5344CB8AC3E}">
        <p14:creationId xmlns:p14="http://schemas.microsoft.com/office/powerpoint/2010/main" val="314887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0D0CD211-A485-4B58-B29F-EB76DA36CA3E}" type="datetimeFigureOut">
              <a:rPr lang="ru-RU"/>
              <a:pPr>
                <a:defRPr/>
              </a:pPr>
              <a:t>05.12.2013</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2EA2D5C4-6C6C-45AD-8CFA-E0A9D54CF037}" type="slidenum">
              <a:rPr lang="ru-RU"/>
              <a:pPr>
                <a:defRPr/>
              </a:pPr>
              <a:t>‹#›</a:t>
            </a:fld>
            <a:endParaRPr lang="ru-RU"/>
          </a:p>
        </p:txBody>
      </p:sp>
    </p:spTree>
    <p:extLst>
      <p:ext uri="{BB962C8B-B14F-4D97-AF65-F5344CB8AC3E}">
        <p14:creationId xmlns:p14="http://schemas.microsoft.com/office/powerpoint/2010/main" val="3714838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7D81938A-AB87-4CCE-B5F8-2989E663D3F5}" type="datetimeFigureOut">
              <a:rPr lang="ru-RU"/>
              <a:pPr>
                <a:defRPr/>
              </a:pPr>
              <a:t>05.12.2013</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0FF6A269-E831-47F1-9FDE-A5A479764D44}" type="slidenum">
              <a:rPr lang="ru-RU"/>
              <a:pPr>
                <a:defRPr/>
              </a:pPr>
              <a:t>‹#›</a:t>
            </a:fld>
            <a:endParaRPr lang="ru-RU"/>
          </a:p>
        </p:txBody>
      </p:sp>
    </p:spTree>
    <p:extLst>
      <p:ext uri="{BB962C8B-B14F-4D97-AF65-F5344CB8AC3E}">
        <p14:creationId xmlns:p14="http://schemas.microsoft.com/office/powerpoint/2010/main" val="3017358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9A30EF46-4EA5-487D-AF5F-AF30FE025D05}" type="datetimeFigureOut">
              <a:rPr lang="ru-RU"/>
              <a:pPr>
                <a:defRPr/>
              </a:pPr>
              <a:t>05.12.2013</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AF5E15D0-2FDA-41C0-A263-A9AE041B2456}" type="slidenum">
              <a:rPr lang="ru-RU"/>
              <a:pPr>
                <a:defRPr/>
              </a:pPr>
              <a:t>‹#›</a:t>
            </a:fld>
            <a:endParaRPr lang="ru-RU"/>
          </a:p>
        </p:txBody>
      </p:sp>
    </p:spTree>
    <p:extLst>
      <p:ext uri="{BB962C8B-B14F-4D97-AF65-F5344CB8AC3E}">
        <p14:creationId xmlns:p14="http://schemas.microsoft.com/office/powerpoint/2010/main" val="4032237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B303F981-2473-4081-B574-ADE2DD521FD7}" type="datetimeFigureOut">
              <a:rPr lang="ru-RU"/>
              <a:pPr>
                <a:defRPr/>
              </a:pPr>
              <a:t>05.12.2013</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869DCBA5-6429-4DBD-9A68-61175D762373}" type="slidenum">
              <a:rPr lang="ru-RU"/>
              <a:pPr>
                <a:defRPr/>
              </a:pPr>
              <a:t>‹#›</a:t>
            </a:fld>
            <a:endParaRPr lang="ru-RU"/>
          </a:p>
        </p:txBody>
      </p:sp>
    </p:spTree>
    <p:extLst>
      <p:ext uri="{BB962C8B-B14F-4D97-AF65-F5344CB8AC3E}">
        <p14:creationId xmlns:p14="http://schemas.microsoft.com/office/powerpoint/2010/main" val="36718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0B6FFD-3676-4A70-A1A0-EFF74F6F7C02}" type="datetimeFigureOut">
              <a:rPr lang="ru-RU"/>
              <a:pPr>
                <a:defRPr/>
              </a:pPr>
              <a:t>05.12.2013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561B46-4373-45A4-82D9-EF52C11EDFE3}" type="slidenum">
              <a:rPr lang="ru-RU"/>
              <a:pPr>
                <a:defRPr/>
              </a:pPr>
              <a:t>‹#›</a:t>
            </a:fld>
            <a:endParaRPr lang="ru-RU"/>
          </a:p>
        </p:txBody>
      </p:sp>
    </p:spTree>
    <p:extLst>
      <p:ext uri="{BB962C8B-B14F-4D97-AF65-F5344CB8AC3E}">
        <p14:creationId xmlns:p14="http://schemas.microsoft.com/office/powerpoint/2010/main" val="3288870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FD052554-5EEF-498E-ABB5-BB3BF9BC1952}" type="datetimeFigureOut">
              <a:rPr lang="ru-RU"/>
              <a:pPr>
                <a:defRPr/>
              </a:pPr>
              <a:t>05.12.2013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1100BCE9-759F-4955-ABB9-5ECDB0BEB5DF}" type="slidenum">
              <a:rPr lang="ru-RU"/>
              <a:pPr>
                <a:defRPr/>
              </a:pPr>
              <a:t>‹#›</a:t>
            </a:fld>
            <a:endParaRPr lang="ru-RU"/>
          </a:p>
        </p:txBody>
      </p:sp>
    </p:spTree>
    <p:extLst>
      <p:ext uri="{BB962C8B-B14F-4D97-AF65-F5344CB8AC3E}">
        <p14:creationId xmlns:p14="http://schemas.microsoft.com/office/powerpoint/2010/main" val="2552003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217CC98D-3E6F-4C4B-B804-4C2178B47AE8}" type="datetimeFigureOut">
              <a:rPr lang="ru-RU"/>
              <a:pPr>
                <a:defRPr/>
              </a:pPr>
              <a:t>05.12.2013</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BF5E0820-581E-4E9B-89C6-EADED47A7106}" type="slidenum">
              <a:rPr lang="ru-RU"/>
              <a:pPr>
                <a:defRPr/>
              </a:pPr>
              <a:t>‹#›</a:t>
            </a:fld>
            <a:endParaRPr lang="ru-RU"/>
          </a:p>
        </p:txBody>
      </p:sp>
    </p:spTree>
    <p:extLst>
      <p:ext uri="{BB962C8B-B14F-4D97-AF65-F5344CB8AC3E}">
        <p14:creationId xmlns:p14="http://schemas.microsoft.com/office/powerpoint/2010/main" val="58616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7B2ED2B-2220-4320-AD1D-8EB096DA96F8}" type="datetimeFigureOut">
              <a:rPr lang="ru-RU"/>
              <a:pPr>
                <a:defRPr/>
              </a:pPr>
              <a:t>05.12.2013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D3EA17-713C-4998-BBC8-B46BCDB7E3B2}" type="slidenum">
              <a:rPr lang="ru-RU"/>
              <a:pPr>
                <a:defRPr/>
              </a:pPr>
              <a:t>‹#›</a:t>
            </a:fld>
            <a:endParaRPr lang="ru-RU"/>
          </a:p>
        </p:txBody>
      </p:sp>
    </p:spTree>
    <p:extLst>
      <p:ext uri="{BB962C8B-B14F-4D97-AF65-F5344CB8AC3E}">
        <p14:creationId xmlns:p14="http://schemas.microsoft.com/office/powerpoint/2010/main" val="1315255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F18718F2-EE3D-4BCF-9B3E-240E2A734D4A}" type="slidenum">
              <a:rPr lang="ru-RU"/>
              <a:pPr>
                <a:defRPr/>
              </a:pPr>
              <a:t>‹#›</a:t>
            </a:fld>
            <a:endParaRPr lang="ru-RU"/>
          </a:p>
        </p:txBody>
      </p:sp>
    </p:spTree>
    <p:extLst>
      <p:ext uri="{BB962C8B-B14F-4D97-AF65-F5344CB8AC3E}">
        <p14:creationId xmlns:p14="http://schemas.microsoft.com/office/powerpoint/2010/main" val="82245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5D7B7959-BE81-4B04-9617-C621CAD89B70}" type="datetimeFigureOut">
              <a:rPr lang="ru-RU"/>
              <a:pPr>
                <a:defRPr/>
              </a:pPr>
              <a:t>05.12.2013</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5525D4B7-C0C9-41D4-907A-24951F504EEB}" type="slidenum">
              <a:rPr lang="ru-RU"/>
              <a:pPr>
                <a:defRPr/>
              </a:pPr>
              <a:t>‹#›</a:t>
            </a:fld>
            <a:endParaRPr lang="ru-RU"/>
          </a:p>
        </p:txBody>
      </p:sp>
    </p:spTree>
    <p:extLst>
      <p:ext uri="{BB962C8B-B14F-4D97-AF65-F5344CB8AC3E}">
        <p14:creationId xmlns:p14="http://schemas.microsoft.com/office/powerpoint/2010/main" val="247085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E0AAFE6B-ACBB-4F88-A2FC-F9056F7D3407}" type="datetimeFigureOut">
              <a:rPr lang="ru-RU"/>
              <a:pPr>
                <a:defRPr/>
              </a:pPr>
              <a:t>05.12.2013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BF6664FA-7E92-4792-A536-B0752106F711}" type="slidenum">
              <a:rPr lang="ru-RU"/>
              <a:pPr>
                <a:defRPr/>
              </a:pPr>
              <a:t>‹#›</a:t>
            </a:fld>
            <a:endParaRPr lang="ru-RU"/>
          </a:p>
        </p:txBody>
      </p:sp>
    </p:spTree>
    <p:extLst>
      <p:ext uri="{BB962C8B-B14F-4D97-AF65-F5344CB8AC3E}">
        <p14:creationId xmlns:p14="http://schemas.microsoft.com/office/powerpoint/2010/main" val="3966879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9889B350-CE9A-4610-8FC7-D045169A981F}" type="datetimeFigureOut">
              <a:rPr lang="ru-RU"/>
              <a:pPr>
                <a:defRPr/>
              </a:pPr>
              <a:t>05.12.2013</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E809182F-5BB1-4929-BE3E-314B30145A88}" type="slidenum">
              <a:rPr lang="ru-RU"/>
              <a:pPr>
                <a:defRPr/>
              </a:pPr>
              <a:t>‹#›</a:t>
            </a:fld>
            <a:endParaRPr lang="ru-RU"/>
          </a:p>
        </p:txBody>
      </p:sp>
    </p:spTree>
    <p:extLst>
      <p:ext uri="{BB962C8B-B14F-4D97-AF65-F5344CB8AC3E}">
        <p14:creationId xmlns:p14="http://schemas.microsoft.com/office/powerpoint/2010/main" val="4152679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C72FB25B-AAA2-43EA-B86E-16792D1E9F5B}" type="datetimeFigureOut">
              <a:rPr lang="ru-RU"/>
              <a:pPr>
                <a:defRPr/>
              </a:pPr>
              <a:t>05.12.2013</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31D49D4-ABE3-4DDE-ABC6-7494722C6C4E}" type="slidenum">
              <a:rPr lang="ru-RU"/>
              <a:pPr>
                <a:defRPr/>
              </a:pPr>
              <a:t>‹#›</a:t>
            </a:fld>
            <a:endParaRPr lang="ru-RU"/>
          </a:p>
        </p:txBody>
      </p:sp>
    </p:spTree>
    <p:extLst>
      <p:ext uri="{BB962C8B-B14F-4D97-AF65-F5344CB8AC3E}">
        <p14:creationId xmlns:p14="http://schemas.microsoft.com/office/powerpoint/2010/main" val="1488235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6DDF80BF-159E-4285-B97C-3F1734CD71A5}" type="datetimeFigureOut">
              <a:rPr lang="ru-RU"/>
              <a:pPr>
                <a:defRPr/>
              </a:pPr>
              <a:t>05.12.2013</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4FDC4743-64B9-451F-BB5A-4C40028D143A}" type="slidenum">
              <a:rPr lang="ru-RU"/>
              <a:pPr>
                <a:defRPr/>
              </a:pPr>
              <a:t>‹#›</a:t>
            </a:fld>
            <a:endParaRPr lang="ru-RU"/>
          </a:p>
        </p:txBody>
      </p:sp>
    </p:spTree>
    <p:extLst>
      <p:ext uri="{BB962C8B-B14F-4D97-AF65-F5344CB8AC3E}">
        <p14:creationId xmlns:p14="http://schemas.microsoft.com/office/powerpoint/2010/main" val="535457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2162C250-9F25-42BE-8879-C1B762835FD0}" type="datetimeFigureOut">
              <a:rPr lang="ru-RU"/>
              <a:pPr>
                <a:defRPr/>
              </a:pPr>
              <a:t>05.12.2013</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8163895D-6EC0-48C9-83FA-FA7B669627A7}" type="slidenum">
              <a:rPr lang="ru-RU"/>
              <a:pPr>
                <a:defRPr/>
              </a:pPr>
              <a:t>‹#›</a:t>
            </a:fld>
            <a:endParaRPr lang="ru-RU"/>
          </a:p>
        </p:txBody>
      </p:sp>
    </p:spTree>
    <p:extLst>
      <p:ext uri="{BB962C8B-B14F-4D97-AF65-F5344CB8AC3E}">
        <p14:creationId xmlns:p14="http://schemas.microsoft.com/office/powerpoint/2010/main" val="148154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2CC2A5E-85A1-4EE0-AA70-5D7BE1A3421C}" type="datetimeFigureOut">
              <a:rPr lang="ru-RU"/>
              <a:pPr>
                <a:defRPr/>
              </a:pPr>
              <a:t>05.12.2013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4F56D0-7EBA-465F-A057-BC23E813EC85}" type="slidenum">
              <a:rPr lang="ru-RU"/>
              <a:pPr>
                <a:defRPr/>
              </a:pPr>
              <a:t>‹#›</a:t>
            </a:fld>
            <a:endParaRPr lang="ru-RU"/>
          </a:p>
        </p:txBody>
      </p:sp>
    </p:spTree>
    <p:extLst>
      <p:ext uri="{BB962C8B-B14F-4D97-AF65-F5344CB8AC3E}">
        <p14:creationId xmlns:p14="http://schemas.microsoft.com/office/powerpoint/2010/main" val="245033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Дата 1"/>
          <p:cNvSpPr>
            <a:spLocks noGrp="1"/>
          </p:cNvSpPr>
          <p:nvPr>
            <p:ph type="dt" sz="half" idx="10"/>
          </p:nvPr>
        </p:nvSpPr>
        <p:spPr/>
        <p:txBody>
          <a:bodyPr/>
          <a:lstStyle>
            <a:lvl1pPr>
              <a:defRPr/>
            </a:lvl1pPr>
            <a:extLst/>
          </a:lstStyle>
          <a:p>
            <a:pPr>
              <a:defRPr/>
            </a:pPr>
            <a:fld id="{0CB914A7-AE24-4044-9304-3F760D8360E0}" type="datetimeFigureOut">
              <a:rPr lang="ru-RU"/>
              <a:pPr>
                <a:defRPr/>
              </a:pPr>
              <a:t>05.12.2013</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D4730CFB-4D98-47D2-85ED-A3849D004E41}" type="slidenum">
              <a:rPr lang="ru-RU"/>
              <a:pPr>
                <a:defRPr/>
              </a:pPr>
              <a:t>‹#›</a:t>
            </a:fld>
            <a:endParaRPr lang="ru-RU"/>
          </a:p>
        </p:txBody>
      </p:sp>
    </p:spTree>
    <p:extLst>
      <p:ext uri="{BB962C8B-B14F-4D97-AF65-F5344CB8AC3E}">
        <p14:creationId xmlns:p14="http://schemas.microsoft.com/office/powerpoint/2010/main" val="76865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FE7904BB-8C54-42B9-8F41-F7F24A0333E1}" type="datetimeFigureOut">
              <a:rPr lang="ru-RU"/>
              <a:pPr>
                <a:defRPr/>
              </a:pPr>
              <a:t>05.12.2013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E7201C14-FFFC-4DA5-8BF6-CE134E425F28}" type="slidenum">
              <a:rPr lang="ru-RU"/>
              <a:pPr>
                <a:defRPr/>
              </a:pPr>
              <a:t>‹#›</a:t>
            </a:fld>
            <a:endParaRPr lang="ru-RU"/>
          </a:p>
        </p:txBody>
      </p:sp>
    </p:spTree>
    <p:extLst>
      <p:ext uri="{BB962C8B-B14F-4D97-AF65-F5344CB8AC3E}">
        <p14:creationId xmlns:p14="http://schemas.microsoft.com/office/powerpoint/2010/main" val="3006589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8CCA35E5-AB3C-4699-B20C-A13305C6EE01}" type="datetimeFigureOut">
              <a:rPr lang="ru-RU"/>
              <a:pPr>
                <a:defRPr/>
              </a:pPr>
              <a:t>05.12.2013</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662D4582-0B95-4B67-8C29-2724CF5D0034}" type="slidenum">
              <a:rPr lang="ru-RU"/>
              <a:pPr>
                <a:defRPr/>
              </a:pPr>
              <a:t>‹#›</a:t>
            </a:fld>
            <a:endParaRPr lang="ru-RU"/>
          </a:p>
        </p:txBody>
      </p:sp>
    </p:spTree>
    <p:extLst>
      <p:ext uri="{BB962C8B-B14F-4D97-AF65-F5344CB8AC3E}">
        <p14:creationId xmlns:p14="http://schemas.microsoft.com/office/powerpoint/2010/main" val="2641400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95B0A3D-594D-4702-AA62-5A505EF8A0F3}" type="datetimeFigureOut">
              <a:rPr lang="ru-RU"/>
              <a:pPr>
                <a:defRPr/>
              </a:pPr>
              <a:t>05.12.2013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69B9B1B-BEEF-4F75-894F-5C5950AC0884}" type="slidenum">
              <a:rPr lang="ru-RU"/>
              <a:pPr>
                <a:defRPr/>
              </a:pPr>
              <a:t>‹#›</a:t>
            </a:fld>
            <a:endParaRPr lang="ru-RU"/>
          </a:p>
        </p:txBody>
      </p:sp>
    </p:spTree>
    <p:extLst>
      <p:ext uri="{BB962C8B-B14F-4D97-AF65-F5344CB8AC3E}">
        <p14:creationId xmlns:p14="http://schemas.microsoft.com/office/powerpoint/2010/main" val="2027643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CAE858A-5D9E-4AA9-AA1B-1088592ECA6E}" type="datetimeFigureOut">
              <a:rPr lang="ru-RU"/>
              <a:pPr>
                <a:defRPr/>
              </a:pPr>
              <a:t>05.12.2013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1603145-3203-4571-ADC0-DD73FFE09821}" type="slidenum">
              <a:rPr lang="ru-RU"/>
              <a:pPr>
                <a:defRPr/>
              </a:pPr>
              <a:t>‹#›</a:t>
            </a:fld>
            <a:endParaRPr lang="ru-RU"/>
          </a:p>
        </p:txBody>
      </p:sp>
    </p:spTree>
    <p:extLst>
      <p:ext uri="{BB962C8B-B14F-4D97-AF65-F5344CB8AC3E}">
        <p14:creationId xmlns:p14="http://schemas.microsoft.com/office/powerpoint/2010/main" val="361881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CD9F22D-DD61-49AE-BE1C-2AD40009F5EE}" type="datetimeFigureOut">
              <a:rPr lang="ru-RU"/>
              <a:pPr>
                <a:defRPr/>
              </a:pPr>
              <a:t>05.12.2013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49DD24B-0D60-4501-894E-9FB19B712521}" type="slidenum">
              <a:rPr lang="ru-RU"/>
              <a:pPr>
                <a:defRPr/>
              </a:pPr>
              <a:t>‹#›</a:t>
            </a:fld>
            <a:endParaRPr lang="ru-RU"/>
          </a:p>
        </p:txBody>
      </p:sp>
    </p:spTree>
    <p:extLst>
      <p:ext uri="{BB962C8B-B14F-4D97-AF65-F5344CB8AC3E}">
        <p14:creationId xmlns:p14="http://schemas.microsoft.com/office/powerpoint/2010/main" val="233440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2E28B69-7019-4DBA-AFD8-7F85FC759938}" type="datetimeFigureOut">
              <a:rPr lang="ru-RU"/>
              <a:pPr>
                <a:defRPr/>
              </a:pPr>
              <a:t>05.12.2013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87B3E3F-4161-4A62-9BB2-5552DDD23565}" type="slidenum">
              <a:rPr lang="ru-RU"/>
              <a:pPr>
                <a:defRPr/>
              </a:pPr>
              <a:t>‹#›</a:t>
            </a:fld>
            <a:endParaRPr lang="ru-RU"/>
          </a:p>
        </p:txBody>
      </p:sp>
    </p:spTree>
    <p:extLst>
      <p:ext uri="{BB962C8B-B14F-4D97-AF65-F5344CB8AC3E}">
        <p14:creationId xmlns:p14="http://schemas.microsoft.com/office/powerpoint/2010/main" val="337672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84E984E-2380-4D29-BBD7-C110A0542CD8}" type="datetimeFigureOut">
              <a:rPr lang="ru-RU"/>
              <a:pPr>
                <a:defRPr/>
              </a:pPr>
              <a:t>05.12.2013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9D51AF5-3217-45FF-BD7D-E31B8DC602C0}" type="slidenum">
              <a:rPr lang="ru-RU"/>
              <a:pPr>
                <a:defRPr/>
              </a:pPr>
              <a:t>‹#›</a:t>
            </a:fld>
            <a:endParaRPr lang="ru-RU"/>
          </a:p>
        </p:txBody>
      </p:sp>
    </p:spTree>
    <p:extLst>
      <p:ext uri="{BB962C8B-B14F-4D97-AF65-F5344CB8AC3E}">
        <p14:creationId xmlns:p14="http://schemas.microsoft.com/office/powerpoint/2010/main" val="133578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B670F88-2951-4067-A992-76171A070CF6}" type="datetimeFigureOut">
              <a:rPr lang="ru-RU"/>
              <a:pPr>
                <a:defRPr/>
              </a:pPr>
              <a:t>05.12.2013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E3760D8-677A-4531-8043-38307114ACB0}" type="slidenum">
              <a:rPr lang="ru-RU"/>
              <a:pPr>
                <a:defRPr/>
              </a:pPr>
              <a:t>‹#›</a:t>
            </a:fld>
            <a:endParaRPr lang="ru-RU"/>
          </a:p>
        </p:txBody>
      </p:sp>
    </p:spTree>
    <p:extLst>
      <p:ext uri="{BB962C8B-B14F-4D97-AF65-F5344CB8AC3E}">
        <p14:creationId xmlns:p14="http://schemas.microsoft.com/office/powerpoint/2010/main" val="309683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ED0A17D-37C5-42BA-ADE5-0DB699C57389}" type="datetimeFigureOut">
              <a:rPr lang="ru-RU"/>
              <a:pPr>
                <a:defRPr/>
              </a:pPr>
              <a:t>05.12.2013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3D4416-F84E-4FD8-9CB8-6816C1D9EA5A}" type="slidenum">
              <a:rPr lang="ru-RU"/>
              <a:pPr>
                <a:defRPr/>
              </a:pPr>
              <a:t>‹#›</a:t>
            </a:fld>
            <a:endParaRPr lang="ru-RU"/>
          </a:p>
        </p:txBody>
      </p:sp>
    </p:spTree>
    <p:extLst>
      <p:ext uri="{BB962C8B-B14F-4D97-AF65-F5344CB8AC3E}">
        <p14:creationId xmlns:p14="http://schemas.microsoft.com/office/powerpoint/2010/main" val="284421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6661BF-C07A-4B6E-837C-8BE7D4533157}" type="datetimeFigureOut">
              <a:rPr lang="ru-RU"/>
              <a:pPr>
                <a:defRPr/>
              </a:pPr>
              <a:t>05.12.2013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504796-9EE4-4BA8-B71B-7B6E7C7E33CE}" type="slidenum">
              <a:rPr lang="ru-RU"/>
              <a:pPr>
                <a:defRPr/>
              </a:pPr>
              <a:t>‹#›</a:t>
            </a:fld>
            <a:endParaRPr lang="ru-RU"/>
          </a:p>
        </p:txBody>
      </p:sp>
    </p:spTree>
    <p:extLst>
      <p:ext uri="{BB962C8B-B14F-4D97-AF65-F5344CB8AC3E}">
        <p14:creationId xmlns:p14="http://schemas.microsoft.com/office/powerpoint/2010/main" val="273462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09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8045F9A-F31F-4133-A0C7-5EFC8EEDF608}" type="datetimeFigureOut">
              <a:rPr lang="ru-RU"/>
              <a:pPr>
                <a:defRPr/>
              </a:pPr>
              <a:t>05.12.2013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1928EE1-E0D7-483B-BFE4-7903A427207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5125"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defRPr>
            </a:lvl1pPr>
          </a:lstStyle>
          <a:p>
            <a:pPr>
              <a:defRPr/>
            </a:pPr>
            <a:fld id="{3082C463-04C8-4C81-B977-F1B28C996CBF}" type="datetimeFigureOut">
              <a:rPr lang="ru-RU"/>
              <a:pPr>
                <a:defRPr/>
              </a:pPr>
              <a:t>05.12.2013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defRPr>
            </a:lvl1pPr>
          </a:lstStyle>
          <a:p>
            <a:pPr>
              <a:defRPr/>
            </a:pPr>
            <a:fld id="{DDF0D088-3240-48FB-AF06-A1A03EDE89BA}"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86" r:id="rId4"/>
    <p:sldLayoutId id="2147484097" r:id="rId5"/>
    <p:sldLayoutId id="2147484087" r:id="rId6"/>
    <p:sldLayoutId id="2147484098" r:id="rId7"/>
    <p:sldLayoutId id="2147484099" r:id="rId8"/>
    <p:sldLayoutId id="2147484100" r:id="rId9"/>
    <p:sldLayoutId id="2147484088" r:id="rId10"/>
    <p:sldLayoutId id="2147484101" r:id="rId11"/>
    <p:sldLayoutId id="2147484102"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615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defRPr>
            </a:lvl1pPr>
            <a:extLst/>
          </a:lstStyle>
          <a:p>
            <a:pPr>
              <a:defRPr/>
            </a:pPr>
            <a:fld id="{F8E26130-11D7-4084-A176-16884A3EE961}" type="datetimeFigureOut">
              <a:rPr lang="ru-RU"/>
              <a:pPr>
                <a:defRPr/>
              </a:pPr>
              <a:t>05.12.2013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defRPr>
            </a:lvl1pPr>
            <a:extLst/>
          </a:lstStyle>
          <a:p>
            <a:pPr>
              <a:defRPr/>
            </a:pPr>
            <a:fld id="{AF1FBCDE-9B93-4C55-9148-FEC47B1980DD}"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03" r:id="rId1"/>
    <p:sldLayoutId id="2147484089" r:id="rId2"/>
    <p:sldLayoutId id="2147484104" r:id="rId3"/>
    <p:sldLayoutId id="2147484090" r:id="rId4"/>
    <p:sldLayoutId id="2147484105" r:id="rId5"/>
    <p:sldLayoutId id="2147484091" r:id="rId6"/>
    <p:sldLayoutId id="2147484106" r:id="rId7"/>
    <p:sldLayoutId id="2147484107" r:id="rId8"/>
    <p:sldLayoutId id="2147484108" r:id="rId9"/>
    <p:sldLayoutId id="2147484092" r:id="rId10"/>
    <p:sldLayoutId id="2147484093"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0.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8.xml"/><Relationship Id="rId5" Type="http://schemas.openxmlformats.org/officeDocument/2006/relationships/image" Target="../media/image38.jpe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5.xml"/><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8.xml"/><Relationship Id="rId5" Type="http://schemas.openxmlformats.org/officeDocument/2006/relationships/image" Target="../media/image45.jpe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lum bright="30000"/>
          </a:blip>
          <a:srcRect/>
          <a:stretch>
            <a:fillRect/>
          </a:stretch>
        </p:blipFill>
        <p:spPr bwMode="auto">
          <a:xfrm>
            <a:off x="457200" y="471487"/>
            <a:ext cx="8305800" cy="5969794"/>
          </a:xfrm>
          <a:prstGeom prst="rect">
            <a:avLst/>
          </a:prstGeom>
          <a:ln>
            <a:noFill/>
          </a:ln>
          <a:effectLst>
            <a:softEdge rad="112500"/>
          </a:effectLst>
        </p:spPr>
      </p:pic>
      <p:sp>
        <p:nvSpPr>
          <p:cNvPr id="2" name="Заголовок 1"/>
          <p:cNvSpPr>
            <a:spLocks noGrp="1"/>
          </p:cNvSpPr>
          <p:nvPr>
            <p:ph type="ctrTitle"/>
          </p:nvPr>
        </p:nvSpPr>
        <p:spPr/>
        <p:txBody>
          <a:bodyPr/>
          <a:lstStyle/>
          <a:p>
            <a:pPr eaLnBrk="1" fontAlgn="auto" hangingPunct="1">
              <a:spcAft>
                <a:spcPts val="0"/>
              </a:spcAft>
              <a:defRPr/>
            </a:pPr>
            <a:r>
              <a:rPr lang="ru-RU" dirty="0" smtClean="0"/>
              <a:t/>
            </a:r>
            <a:br>
              <a:rPr lang="ru-RU" dirty="0" smtClean="0"/>
            </a:br>
            <a:endParaRPr lang="ru-RU" dirty="0"/>
          </a:p>
        </p:txBody>
      </p:sp>
      <p:sp>
        <p:nvSpPr>
          <p:cNvPr id="3" name="Подзаголовок 2"/>
          <p:cNvSpPr>
            <a:spLocks noGrp="1"/>
          </p:cNvSpPr>
          <p:nvPr>
            <p:ph type="subTitle" idx="1"/>
          </p:nvPr>
        </p:nvSpPr>
        <p:spPr>
          <a:xfrm>
            <a:off x="381000" y="1524000"/>
            <a:ext cx="8458200" cy="4572000"/>
          </a:xfrm>
        </p:spPr>
        <p:txBody>
          <a:bodyPr>
            <a:noAutofit/>
          </a:bodyPr>
          <a:lstStyle/>
          <a:p>
            <a:pPr algn="ctr" eaLnBrk="1" fontAlgn="auto" hangingPunct="1">
              <a:spcAft>
                <a:spcPts val="0"/>
              </a:spcAft>
              <a:defRPr/>
            </a:pPr>
            <a:endParaRPr lang="ru-RU" sz="40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endParaRPr lang="ru-RU" sz="40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endParaRPr lang="ru-RU" sz="40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endParaRPr lang="ru-RU" sz="40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endParaRPr lang="ru-RU" sz="40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endParaRPr lang="ru-RU" sz="40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endParaRPr lang="ru-RU" sz="40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endParaRPr lang="ru-RU" sz="40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endParaRPr lang="ru-RU" sz="40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r>
              <a:rPr lang="ru-RU" sz="3600" b="1" dirty="0" smtClean="0">
                <a:solidFill>
                  <a:srgbClr val="C00000"/>
                </a:solidFill>
                <a:effectLst>
                  <a:outerShdw blurRad="38100" dist="38100" dir="2700000" algn="tl">
                    <a:srgbClr val="000000">
                      <a:alpha val="43137"/>
                    </a:srgbClr>
                  </a:outerShdw>
                </a:effectLst>
              </a:rPr>
              <a:t>Отчет о стажировке руководителей образовательных организаций Краснодарского края по проблеме </a:t>
            </a:r>
            <a:r>
              <a:rPr lang="ru-RU" sz="4000" b="1" dirty="0" smtClean="0">
                <a:solidFill>
                  <a:srgbClr val="C00000"/>
                </a:solidFill>
                <a:effectLst>
                  <a:outerShdw blurRad="38100" dist="38100" dir="2700000" algn="tl">
                    <a:srgbClr val="000000">
                      <a:alpha val="43137"/>
                    </a:srgbClr>
                  </a:outerShdw>
                </a:effectLst>
              </a:rPr>
              <a:t>«Реализация ФГОС в республике Татарстан»</a:t>
            </a:r>
          </a:p>
          <a:p>
            <a:pPr algn="ctr" eaLnBrk="1" fontAlgn="auto" hangingPunct="1">
              <a:spcAft>
                <a:spcPts val="0"/>
              </a:spcAft>
              <a:defRPr/>
            </a:pPr>
            <a:endParaRPr lang="ru-RU" sz="3200" b="1" dirty="0" smtClean="0">
              <a:solidFill>
                <a:srgbClr val="C00000"/>
              </a:solidFill>
              <a:effectLst>
                <a:outerShdw blurRad="38100" dist="38100" dir="2700000" algn="tl">
                  <a:srgbClr val="000000">
                    <a:alpha val="43137"/>
                  </a:srgbClr>
                </a:outerShdw>
              </a:effectLst>
            </a:endParaRPr>
          </a:p>
          <a:p>
            <a:pPr algn="ctr" eaLnBrk="1" fontAlgn="auto" hangingPunct="1">
              <a:spcAft>
                <a:spcPts val="0"/>
              </a:spcAft>
              <a:defRPr/>
            </a:pPr>
            <a:r>
              <a:rPr lang="ru-RU" sz="3200" b="1" dirty="0" smtClean="0">
                <a:solidFill>
                  <a:srgbClr val="C00000"/>
                </a:solidFill>
                <a:effectLst>
                  <a:outerShdw blurRad="38100" dist="38100" dir="2700000" algn="tl">
                    <a:srgbClr val="000000">
                      <a:alpha val="43137"/>
                    </a:srgbClr>
                  </a:outerShdw>
                </a:effectLst>
              </a:rPr>
              <a:t>24-30 ноября 2013 г.</a:t>
            </a:r>
            <a:endParaRPr lang="ru-RU" sz="3200"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81000" y="685800"/>
            <a:ext cx="8686800" cy="685800"/>
          </a:xfrm>
        </p:spPr>
        <p:txBody>
          <a:bodyPr/>
          <a:lstStyle/>
          <a:p>
            <a:pPr eaLnBrk="1" hangingPunct="1">
              <a:defRPr/>
            </a:pPr>
            <a:r>
              <a:rPr lang="ru-RU" altLang="ru-RU" sz="3000" b="1" dirty="0">
                <a:solidFill>
                  <a:srgbClr val="002060"/>
                </a:solidFill>
                <a:latin typeface="Times New Roman" panose="02020603050405020304" pitchFamily="18" charset="0"/>
                <a:ea typeface="+mn-ea"/>
                <a:cs typeface="Times New Roman" panose="02020603050405020304" pitchFamily="18" charset="0"/>
              </a:rPr>
              <a:t>Самодиагностика</a:t>
            </a:r>
          </a:p>
        </p:txBody>
      </p:sp>
      <p:graphicFrame>
        <p:nvGraphicFramePr>
          <p:cNvPr id="6" name="Объект 5"/>
          <p:cNvGraphicFramePr>
            <a:graphicFrameLocks noGrp="1"/>
          </p:cNvGraphicFramePr>
          <p:nvPr>
            <p:ph idx="1"/>
          </p:nvPr>
        </p:nvGraphicFramePr>
        <p:xfrm>
          <a:off x="304800" y="1508125"/>
          <a:ext cx="8610600" cy="4740275"/>
        </p:xfrm>
        <a:graphic>
          <a:graphicData uri="http://schemas.openxmlformats.org/drawingml/2006/table">
            <a:tbl>
              <a:tblPr firstRow="1" bandRow="1">
                <a:tableStyleId>{5940675A-B579-460E-94D1-54222C63F5DA}</a:tableStyleId>
              </a:tblPr>
              <a:tblGrid>
                <a:gridCol w="304800"/>
                <a:gridCol w="3429000"/>
                <a:gridCol w="1676400"/>
                <a:gridCol w="1676400"/>
                <a:gridCol w="1524000"/>
              </a:tblGrid>
              <a:tr h="914507">
                <a:tc>
                  <a:txBody>
                    <a:bodyPr/>
                    <a:lstStyle/>
                    <a:p>
                      <a:pPr algn="ctr"/>
                      <a:r>
                        <a:rPr lang="ru-RU" sz="1600" b="1"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a:txBody>
                  <a:tcPr marT="45725" marB="45725"/>
                </a:tc>
                <a:tc>
                  <a:txBody>
                    <a:bodyPr/>
                    <a:lstStyle/>
                    <a:p>
                      <a:pPr algn="ctr"/>
                      <a:r>
                        <a:rPr lang="ru-RU" sz="1600" b="1" dirty="0" smtClean="0">
                          <a:latin typeface="Times New Roman" panose="02020603050405020304" pitchFamily="18" charset="0"/>
                          <a:cs typeface="Times New Roman" panose="02020603050405020304" pitchFamily="18" charset="0"/>
                        </a:rPr>
                        <a:t> Наименование проблемы</a:t>
                      </a:r>
                      <a:endParaRPr lang="ru-RU" sz="1600" b="1" dirty="0">
                        <a:latin typeface="Times New Roman" panose="02020603050405020304" pitchFamily="18" charset="0"/>
                        <a:cs typeface="Times New Roman" panose="02020603050405020304" pitchFamily="18" charset="0"/>
                      </a:endParaRPr>
                    </a:p>
                  </a:txBody>
                  <a:tcPr marT="45725" marB="45725"/>
                </a:tc>
                <a:tc>
                  <a:txBody>
                    <a:bodyPr/>
                    <a:lstStyle/>
                    <a:p>
                      <a:pPr algn="ctr"/>
                      <a:r>
                        <a:rPr lang="ru-RU" sz="1600" b="1" dirty="0" smtClean="0">
                          <a:latin typeface="Times New Roman" panose="02020603050405020304" pitchFamily="18" charset="0"/>
                          <a:cs typeface="Times New Roman" panose="02020603050405020304" pitchFamily="18" charset="0"/>
                        </a:rPr>
                        <a:t>В методической помощи не нуждаюсь</a:t>
                      </a:r>
                      <a:endParaRPr lang="ru-RU" sz="1600" b="1" dirty="0">
                        <a:latin typeface="Times New Roman" panose="02020603050405020304" pitchFamily="18" charset="0"/>
                        <a:cs typeface="Times New Roman" panose="02020603050405020304" pitchFamily="18" charset="0"/>
                      </a:endParaRPr>
                    </a:p>
                  </a:txBody>
                  <a:tcPr marT="45725" marB="45725"/>
                </a:tc>
                <a:tc>
                  <a:txBody>
                    <a:bodyPr/>
                    <a:lstStyle/>
                    <a:p>
                      <a:pPr algn="ctr"/>
                      <a:r>
                        <a:rPr lang="ru-RU" sz="1600" b="1" baseline="0" dirty="0" smtClean="0">
                          <a:latin typeface="Times New Roman" panose="02020603050405020304" pitchFamily="18" charset="0"/>
                          <a:cs typeface="Times New Roman" panose="02020603050405020304" pitchFamily="18" charset="0"/>
                        </a:rPr>
                        <a:t>Потребность  в частичной помощи</a:t>
                      </a:r>
                      <a:endParaRPr lang="ru-RU" sz="1600" b="1" dirty="0">
                        <a:latin typeface="Times New Roman" panose="02020603050405020304" pitchFamily="18" charset="0"/>
                        <a:cs typeface="Times New Roman" panose="02020603050405020304" pitchFamily="18" charset="0"/>
                      </a:endParaRPr>
                    </a:p>
                  </a:txBody>
                  <a:tcPr marT="45725" marB="45725"/>
                </a:tc>
                <a:tc>
                  <a:txBody>
                    <a:bodyPr/>
                    <a:lstStyle/>
                    <a:p>
                      <a:pPr algn="ctr"/>
                      <a:r>
                        <a:rPr lang="ru-RU" sz="1600" b="1" dirty="0" smtClean="0">
                          <a:latin typeface="Times New Roman" panose="02020603050405020304" pitchFamily="18" charset="0"/>
                          <a:cs typeface="Times New Roman" panose="02020603050405020304" pitchFamily="18" charset="0"/>
                        </a:rPr>
                        <a:t>Необходима</a:t>
                      </a:r>
                      <a:r>
                        <a:rPr lang="ru-RU" sz="1600" b="1" baseline="0" dirty="0" smtClean="0">
                          <a:latin typeface="Times New Roman" panose="02020603050405020304" pitchFamily="18" charset="0"/>
                          <a:cs typeface="Times New Roman" panose="02020603050405020304" pitchFamily="18" charset="0"/>
                        </a:rPr>
                        <a:t> методическая  помощь</a:t>
                      </a:r>
                      <a:endParaRPr lang="ru-RU" sz="1600" b="1" dirty="0">
                        <a:latin typeface="Times New Roman" panose="02020603050405020304" pitchFamily="18" charset="0"/>
                        <a:cs typeface="Times New Roman" panose="02020603050405020304" pitchFamily="18" charset="0"/>
                      </a:endParaRPr>
                    </a:p>
                  </a:txBody>
                  <a:tcPr marT="45725" marB="45725"/>
                </a:tc>
              </a:tr>
              <a:tr h="1082568">
                <a:tc>
                  <a:txBody>
                    <a:bodyPr/>
                    <a:lstStyle/>
                    <a:p>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Разработка и реализация ПРООП</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baseline="0" dirty="0" smtClean="0">
                          <a:latin typeface="Times New Roman" panose="02020603050405020304" pitchFamily="18" charset="0"/>
                          <a:cs typeface="Times New Roman" panose="02020603050405020304" pitchFamily="18" charset="0"/>
                        </a:rPr>
                        <a:t>Регулятивных УУД</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baseline="0" dirty="0" smtClean="0">
                          <a:latin typeface="Times New Roman" panose="02020603050405020304" pitchFamily="18" charset="0"/>
                          <a:cs typeface="Times New Roman" panose="02020603050405020304" pitchFamily="18" charset="0"/>
                        </a:rPr>
                        <a:t>Познавательных УУД   Коммуникативных УУД</a:t>
                      </a:r>
                      <a:endParaRPr lang="ru-RU" sz="1600" i="1" baseline="0" dirty="0" smtClean="0">
                        <a:latin typeface="Times New Roman" panose="02020603050405020304" pitchFamily="18" charset="0"/>
                        <a:cs typeface="Times New Roman" panose="02020603050405020304" pitchFamily="18" charset="0"/>
                      </a:endParaRPr>
                    </a:p>
                  </a:txBody>
                  <a:tcPr marT="45725" marB="45725"/>
                </a:tc>
                <a:tc>
                  <a:txBody>
                    <a:bodyPr/>
                    <a:lstStyle/>
                    <a:p>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endParaRPr lang="ru-RU" sz="1600">
                        <a:latin typeface="Times New Roman" panose="02020603050405020304" pitchFamily="18" charset="0"/>
                        <a:cs typeface="Times New Roman" panose="02020603050405020304" pitchFamily="18" charset="0"/>
                      </a:endParaRPr>
                    </a:p>
                  </a:txBody>
                  <a:tcPr marT="45725" marB="45725"/>
                </a:tc>
                <a:tc>
                  <a:txBody>
                    <a:bodyPr/>
                    <a:lstStyle/>
                    <a:p>
                      <a:endParaRPr lang="ru-RU" sz="1600">
                        <a:latin typeface="Times New Roman" panose="02020603050405020304" pitchFamily="18" charset="0"/>
                        <a:cs typeface="Times New Roman" panose="02020603050405020304" pitchFamily="18" charset="0"/>
                      </a:endParaRPr>
                    </a:p>
                  </a:txBody>
                  <a:tcPr marT="45725" marB="45725"/>
                </a:tc>
              </a:tr>
              <a:tr h="1066800">
                <a:tc>
                  <a:txBody>
                    <a:bodyPr/>
                    <a:lstStyle/>
                    <a:p>
                      <a:r>
                        <a:rPr lang="ru-RU" sz="1600" dirty="0" smtClean="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Формирование части учебного  плана, разрабатываемого участниками образовательного процесса</a:t>
                      </a:r>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endParaRPr lang="ru-RU" sz="1600">
                        <a:latin typeface="Times New Roman" panose="02020603050405020304" pitchFamily="18" charset="0"/>
                        <a:cs typeface="Times New Roman" panose="02020603050405020304" pitchFamily="18" charset="0"/>
                      </a:endParaRPr>
                    </a:p>
                  </a:txBody>
                  <a:tcPr marT="45725" marB="45725"/>
                </a:tc>
              </a:tr>
              <a:tr h="838190">
                <a:tc>
                  <a:txBody>
                    <a:bodyPr/>
                    <a:lstStyle/>
                    <a:p>
                      <a:r>
                        <a:rPr lang="ru-RU"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Освоение современных подходов в реализации примерных программ начального  образования </a:t>
                      </a:r>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endParaRPr lang="ru-RU" sz="1600">
                        <a:latin typeface="Times New Roman" panose="02020603050405020304" pitchFamily="18" charset="0"/>
                        <a:cs typeface="Times New Roman" panose="02020603050405020304" pitchFamily="18" charset="0"/>
                      </a:endParaRPr>
                    </a:p>
                  </a:txBody>
                  <a:tcPr marT="45725" marB="45725"/>
                </a:tc>
                <a:tc>
                  <a:txBody>
                    <a:bodyPr/>
                    <a:lstStyle/>
                    <a:p>
                      <a:endParaRPr lang="ru-RU" sz="1600">
                        <a:latin typeface="Times New Roman" panose="02020603050405020304" pitchFamily="18" charset="0"/>
                        <a:cs typeface="Times New Roman" panose="02020603050405020304" pitchFamily="18" charset="0"/>
                      </a:endParaRPr>
                    </a:p>
                  </a:txBody>
                  <a:tcPr marT="45725" marB="45725"/>
                </a:tc>
                <a:tc>
                  <a:txBody>
                    <a:bodyPr/>
                    <a:lstStyle/>
                    <a:p>
                      <a:endParaRPr lang="ru-RU" sz="1600">
                        <a:latin typeface="Times New Roman" panose="02020603050405020304" pitchFamily="18" charset="0"/>
                        <a:cs typeface="Times New Roman" panose="02020603050405020304" pitchFamily="18" charset="0"/>
                      </a:endParaRPr>
                    </a:p>
                  </a:txBody>
                  <a:tcPr marT="45725" marB="45725"/>
                </a:tc>
              </a:tr>
              <a:tr h="838200">
                <a:tc>
                  <a:txBody>
                    <a:bodyPr/>
                    <a:lstStyle/>
                    <a:p>
                      <a:r>
                        <a:rPr lang="ru-RU" sz="1600" dirty="0" smtClean="0">
                          <a:latin typeface="Times New Roman" panose="02020603050405020304" pitchFamily="18" charset="0"/>
                          <a:cs typeface="Times New Roman" panose="02020603050405020304" pitchFamily="18" charset="0"/>
                        </a:rPr>
                        <a:t>4</a:t>
                      </a:r>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pPr>
                        <a:defRPr/>
                      </a:pPr>
                      <a:r>
                        <a:rPr lang="ru-RU" sz="1600" dirty="0" smtClean="0">
                          <a:latin typeface="Times New Roman" panose="02020603050405020304" pitchFamily="18" charset="0"/>
                          <a:cs typeface="Times New Roman" panose="02020603050405020304" pitchFamily="18" charset="0"/>
                        </a:rPr>
                        <a:t>Освоение современных подходов в реализации примерных программ начального образования </a:t>
                      </a:r>
                      <a:endParaRPr lang="ru-RU" sz="1600" dirty="0">
                        <a:latin typeface="Times New Roman" panose="02020603050405020304" pitchFamily="18" charset="0"/>
                        <a:cs typeface="Times New Roman" panose="02020603050405020304" pitchFamily="18" charset="0"/>
                      </a:endParaRPr>
                    </a:p>
                  </a:txBody>
                  <a:tcPr marT="45725" marB="45725"/>
                </a:tc>
                <a:tc>
                  <a:txBody>
                    <a:bodyPr/>
                    <a:lstStyle/>
                    <a:p>
                      <a:endParaRPr lang="ru-RU" sz="1600">
                        <a:latin typeface="Times New Roman" panose="02020603050405020304" pitchFamily="18" charset="0"/>
                        <a:cs typeface="Times New Roman" panose="02020603050405020304" pitchFamily="18" charset="0"/>
                      </a:endParaRPr>
                    </a:p>
                  </a:txBody>
                  <a:tcPr marT="45725" marB="45725"/>
                </a:tc>
                <a:tc>
                  <a:txBody>
                    <a:bodyPr/>
                    <a:lstStyle/>
                    <a:p>
                      <a:endParaRPr lang="ru-RU" sz="1600">
                        <a:latin typeface="Times New Roman" panose="02020603050405020304" pitchFamily="18" charset="0"/>
                        <a:cs typeface="Times New Roman" panose="02020603050405020304" pitchFamily="18" charset="0"/>
                      </a:endParaRPr>
                    </a:p>
                  </a:txBody>
                  <a:tcPr marT="45725" marB="45725"/>
                </a:tc>
                <a:tc>
                  <a:txBody>
                    <a:bodyPr/>
                    <a:lstStyle/>
                    <a:p>
                      <a:endParaRPr lang="ru-RU" sz="1600" dirty="0">
                        <a:latin typeface="Times New Roman" panose="02020603050405020304" pitchFamily="18" charset="0"/>
                        <a:cs typeface="Times New Roman" panose="02020603050405020304" pitchFamily="18" charset="0"/>
                      </a:endParaRPr>
                    </a:p>
                  </a:txBody>
                  <a:tcPr marT="45725" marB="45725"/>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04800" y="762000"/>
            <a:ext cx="8686800" cy="685800"/>
          </a:xfrm>
        </p:spPr>
        <p:txBody>
          <a:bodyPr/>
          <a:lstStyle/>
          <a:p>
            <a:pPr eaLnBrk="1" hangingPunct="1">
              <a:defRPr/>
            </a:pPr>
            <a:r>
              <a:rPr lang="ru-RU" altLang="ru-RU" sz="3000" b="1" dirty="0" smtClean="0">
                <a:solidFill>
                  <a:srgbClr val="002060"/>
                </a:solidFill>
                <a:latin typeface="Times New Roman" panose="02020603050405020304" pitchFamily="18" charset="0"/>
                <a:ea typeface="+mn-ea"/>
                <a:cs typeface="Times New Roman" panose="02020603050405020304" pitchFamily="18" charset="0"/>
              </a:rPr>
              <a:t>Самодиагностика</a:t>
            </a:r>
            <a:r>
              <a:rPr lang="ru-RU" altLang="ru-RU" sz="3000" b="1" dirty="0">
                <a:solidFill>
                  <a:srgbClr val="002060"/>
                </a:solidFill>
                <a:latin typeface="Times New Roman" panose="02020603050405020304" pitchFamily="18" charset="0"/>
                <a:ea typeface="+mn-ea"/>
                <a:cs typeface="Times New Roman" panose="02020603050405020304" pitchFamily="18" charset="0"/>
              </a:rPr>
              <a:t/>
            </a:r>
            <a:br>
              <a:rPr lang="ru-RU" altLang="ru-RU" sz="3000" b="1" dirty="0">
                <a:solidFill>
                  <a:srgbClr val="002060"/>
                </a:solidFill>
                <a:latin typeface="Times New Roman" panose="02020603050405020304" pitchFamily="18" charset="0"/>
                <a:ea typeface="+mn-ea"/>
                <a:cs typeface="Times New Roman" panose="02020603050405020304" pitchFamily="18" charset="0"/>
              </a:rPr>
            </a:br>
            <a:r>
              <a:rPr lang="ru-RU" altLang="ru-RU" sz="1500" b="1" dirty="0">
                <a:solidFill>
                  <a:srgbClr val="002060"/>
                </a:solidFill>
                <a:latin typeface="Times New Roman" panose="02020603050405020304" pitchFamily="18" charset="0"/>
                <a:ea typeface="+mn-ea"/>
                <a:cs typeface="Times New Roman" panose="02020603050405020304" pitchFamily="18" charset="0"/>
              </a:rPr>
              <a:t>(</a:t>
            </a:r>
            <a:r>
              <a:rPr lang="ru-RU" altLang="ru-RU" sz="1500" b="1" dirty="0" smtClean="0">
                <a:solidFill>
                  <a:srgbClr val="002060"/>
                </a:solidFill>
                <a:latin typeface="Times New Roman" panose="02020603050405020304" pitchFamily="18" charset="0"/>
                <a:ea typeface="+mn-ea"/>
                <a:cs typeface="Times New Roman" panose="02020603050405020304" pitchFamily="18" charset="0"/>
              </a:rPr>
              <a:t>Продолжение)</a:t>
            </a:r>
            <a:endParaRPr lang="ru-RU" altLang="ru-RU" sz="1500" b="1" dirty="0">
              <a:solidFill>
                <a:srgbClr val="002060"/>
              </a:solidFill>
              <a:latin typeface="Times New Roman" panose="02020603050405020304" pitchFamily="18" charset="0"/>
              <a:ea typeface="+mn-ea"/>
              <a:cs typeface="Times New Roman" panose="02020603050405020304" pitchFamily="18" charset="0"/>
            </a:endParaRPr>
          </a:p>
        </p:txBody>
      </p:sp>
      <p:graphicFrame>
        <p:nvGraphicFramePr>
          <p:cNvPr id="7" name="Объект 5"/>
          <p:cNvGraphicFramePr>
            <a:graphicFrameLocks/>
          </p:cNvGraphicFramePr>
          <p:nvPr/>
        </p:nvGraphicFramePr>
        <p:xfrm>
          <a:off x="304800" y="1949450"/>
          <a:ext cx="8610600" cy="3994150"/>
        </p:xfrm>
        <a:graphic>
          <a:graphicData uri="http://schemas.openxmlformats.org/drawingml/2006/table">
            <a:tbl>
              <a:tblPr firstRow="1" bandRow="1">
                <a:tableStyleId>{5940675A-B579-460E-94D1-54222C63F5DA}</a:tableStyleId>
              </a:tblPr>
              <a:tblGrid>
                <a:gridCol w="304800"/>
                <a:gridCol w="3429000"/>
                <a:gridCol w="1676400"/>
                <a:gridCol w="1676400"/>
                <a:gridCol w="1524000"/>
              </a:tblGrid>
              <a:tr h="914531">
                <a:tc>
                  <a:txBody>
                    <a:bodyPr/>
                    <a:lstStyle/>
                    <a:p>
                      <a:pPr algn="ctr"/>
                      <a:r>
                        <a:rPr lang="ru-RU" sz="1600" b="1"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a:txBody>
                  <a:tcPr marT="45726" marB="45726"/>
                </a:tc>
                <a:tc>
                  <a:txBody>
                    <a:bodyPr/>
                    <a:lstStyle/>
                    <a:p>
                      <a:pPr algn="ctr"/>
                      <a:r>
                        <a:rPr lang="ru-RU" sz="1600" b="1" dirty="0" smtClean="0">
                          <a:latin typeface="Times New Roman" panose="02020603050405020304" pitchFamily="18" charset="0"/>
                          <a:cs typeface="Times New Roman" panose="02020603050405020304" pitchFamily="18" charset="0"/>
                        </a:rPr>
                        <a:t> Наименование проблемы</a:t>
                      </a:r>
                      <a:endParaRPr lang="ru-RU" sz="1600" b="1" dirty="0">
                        <a:latin typeface="Times New Roman" panose="02020603050405020304" pitchFamily="18" charset="0"/>
                        <a:cs typeface="Times New Roman" panose="02020603050405020304" pitchFamily="18" charset="0"/>
                      </a:endParaRPr>
                    </a:p>
                  </a:txBody>
                  <a:tcPr marT="45726" marB="45726"/>
                </a:tc>
                <a:tc>
                  <a:txBody>
                    <a:bodyPr/>
                    <a:lstStyle/>
                    <a:p>
                      <a:pPr algn="ctr"/>
                      <a:r>
                        <a:rPr lang="ru-RU" sz="1600" b="1" dirty="0" smtClean="0">
                          <a:latin typeface="Times New Roman" panose="02020603050405020304" pitchFamily="18" charset="0"/>
                          <a:cs typeface="Times New Roman" panose="02020603050405020304" pitchFamily="18" charset="0"/>
                        </a:rPr>
                        <a:t>В методической помощи не нуждаюсь</a:t>
                      </a:r>
                      <a:endParaRPr lang="ru-RU" sz="1600" b="1" dirty="0">
                        <a:latin typeface="Times New Roman" panose="02020603050405020304" pitchFamily="18" charset="0"/>
                        <a:cs typeface="Times New Roman" panose="02020603050405020304" pitchFamily="18" charset="0"/>
                      </a:endParaRPr>
                    </a:p>
                  </a:txBody>
                  <a:tcPr marT="45726" marB="45726"/>
                </a:tc>
                <a:tc>
                  <a:txBody>
                    <a:bodyPr/>
                    <a:lstStyle/>
                    <a:p>
                      <a:pPr algn="ctr"/>
                      <a:r>
                        <a:rPr lang="ru-RU" sz="1600" b="1" baseline="0" dirty="0" smtClean="0">
                          <a:latin typeface="Times New Roman" panose="02020603050405020304" pitchFamily="18" charset="0"/>
                          <a:cs typeface="Times New Roman" panose="02020603050405020304" pitchFamily="18" charset="0"/>
                        </a:rPr>
                        <a:t>Потребность  в частичной помощи</a:t>
                      </a:r>
                      <a:endParaRPr lang="ru-RU" sz="1600" b="1" dirty="0">
                        <a:latin typeface="Times New Roman" panose="02020603050405020304" pitchFamily="18" charset="0"/>
                        <a:cs typeface="Times New Roman" panose="02020603050405020304" pitchFamily="18" charset="0"/>
                      </a:endParaRPr>
                    </a:p>
                  </a:txBody>
                  <a:tcPr marT="45726" marB="45726"/>
                </a:tc>
                <a:tc>
                  <a:txBody>
                    <a:bodyPr/>
                    <a:lstStyle/>
                    <a:p>
                      <a:pPr algn="ctr"/>
                      <a:r>
                        <a:rPr lang="ru-RU" sz="1600" b="1" dirty="0" smtClean="0">
                          <a:latin typeface="Times New Roman" panose="02020603050405020304" pitchFamily="18" charset="0"/>
                          <a:cs typeface="Times New Roman" panose="02020603050405020304" pitchFamily="18" charset="0"/>
                        </a:rPr>
                        <a:t>Необходима</a:t>
                      </a:r>
                      <a:r>
                        <a:rPr lang="ru-RU" sz="1600" b="1" baseline="0" dirty="0" smtClean="0">
                          <a:latin typeface="Times New Roman" panose="02020603050405020304" pitchFamily="18" charset="0"/>
                          <a:cs typeface="Times New Roman" panose="02020603050405020304" pitchFamily="18" charset="0"/>
                        </a:rPr>
                        <a:t> методическая  помощь</a:t>
                      </a:r>
                      <a:endParaRPr lang="ru-RU" sz="1600" b="1" dirty="0">
                        <a:latin typeface="Times New Roman" panose="02020603050405020304" pitchFamily="18" charset="0"/>
                        <a:cs typeface="Times New Roman" panose="02020603050405020304" pitchFamily="18" charset="0"/>
                      </a:endParaRPr>
                    </a:p>
                  </a:txBody>
                  <a:tcPr marT="45726" marB="45726"/>
                </a:tc>
              </a:tr>
              <a:tr h="625385">
                <a:tc>
                  <a:txBody>
                    <a:bodyPr/>
                    <a:lstStyle/>
                    <a:p>
                      <a:r>
                        <a:rPr lang="ru-RU" sz="1800" dirty="0" smtClean="0">
                          <a:latin typeface="Times New Roman" panose="02020603050405020304" pitchFamily="18" charset="0"/>
                          <a:cs typeface="Times New Roman" panose="02020603050405020304" pitchFamily="18" charset="0"/>
                        </a:rPr>
                        <a:t>5</a:t>
                      </a:r>
                      <a:endParaRPr lang="ru-RU" sz="1800" dirty="0">
                        <a:latin typeface="Times New Roman" panose="02020603050405020304" pitchFamily="18" charset="0"/>
                        <a:cs typeface="Times New Roman" panose="02020603050405020304" pitchFamily="18" charset="0"/>
                      </a:endParaRPr>
                    </a:p>
                  </a:txBody>
                  <a:tcPr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i="0" dirty="0" smtClean="0">
                          <a:latin typeface="Times New Roman" panose="02020603050405020304" pitchFamily="18" charset="0"/>
                          <a:cs typeface="Times New Roman" panose="02020603050405020304" pitchFamily="18" charset="0"/>
                        </a:rPr>
                        <a:t>Формирование системы оценки достижения  ПРООП</a:t>
                      </a:r>
                    </a:p>
                  </a:txBody>
                  <a:tcPr marT="45708" marB="45708"/>
                </a:tc>
                <a:tc>
                  <a:txBody>
                    <a:bodyPr/>
                    <a:lstStyle/>
                    <a:p>
                      <a:endParaRPr lang="ru-RU" sz="1600" dirty="0">
                        <a:latin typeface="Times New Roman" panose="02020603050405020304" pitchFamily="18" charset="0"/>
                        <a:cs typeface="Times New Roman" panose="02020603050405020304" pitchFamily="18" charset="0"/>
                      </a:endParaRPr>
                    </a:p>
                  </a:txBody>
                  <a:tcPr marT="45726" marB="45726"/>
                </a:tc>
                <a:tc>
                  <a:txBody>
                    <a:bodyPr/>
                    <a:lstStyle/>
                    <a:p>
                      <a:endParaRPr lang="ru-RU" sz="1600">
                        <a:latin typeface="Times New Roman" panose="02020603050405020304" pitchFamily="18" charset="0"/>
                        <a:cs typeface="Times New Roman" panose="02020603050405020304" pitchFamily="18" charset="0"/>
                      </a:endParaRPr>
                    </a:p>
                  </a:txBody>
                  <a:tcPr marT="45726" marB="45726"/>
                </a:tc>
                <a:tc>
                  <a:txBody>
                    <a:bodyPr/>
                    <a:lstStyle/>
                    <a:p>
                      <a:endParaRPr lang="ru-RU" sz="1600">
                        <a:latin typeface="Times New Roman" panose="02020603050405020304" pitchFamily="18" charset="0"/>
                        <a:cs typeface="Times New Roman" panose="02020603050405020304" pitchFamily="18" charset="0"/>
                      </a:endParaRPr>
                    </a:p>
                  </a:txBody>
                  <a:tcPr marT="45726" marB="45726"/>
                </a:tc>
              </a:tr>
              <a:tr h="899738">
                <a:tc>
                  <a:txBody>
                    <a:bodyPr/>
                    <a:lstStyle/>
                    <a:p>
                      <a:r>
                        <a:rPr lang="ru-RU" sz="1800" dirty="0" smtClean="0">
                          <a:latin typeface="Times New Roman" panose="02020603050405020304" pitchFamily="18" charset="0"/>
                          <a:cs typeface="Times New Roman" panose="02020603050405020304" pitchFamily="18" charset="0"/>
                        </a:rPr>
                        <a:t>6</a:t>
                      </a:r>
                      <a:endParaRPr lang="ru-RU" sz="1800" dirty="0">
                        <a:latin typeface="Times New Roman" panose="02020603050405020304" pitchFamily="18" charset="0"/>
                        <a:cs typeface="Times New Roman" panose="02020603050405020304" pitchFamily="18" charset="0"/>
                      </a:endParaRPr>
                    </a:p>
                  </a:txBody>
                  <a:tcPr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i="0" dirty="0" smtClean="0">
                          <a:latin typeface="Times New Roman" panose="02020603050405020304" pitchFamily="18" charset="0"/>
                          <a:cs typeface="Times New Roman" panose="02020603050405020304" pitchFamily="18" charset="0"/>
                        </a:rPr>
                        <a:t>Разработка и реализация программы мониторинга образовательных результатов</a:t>
                      </a:r>
                    </a:p>
                  </a:txBody>
                  <a:tcPr marT="45708" marB="45708"/>
                </a:tc>
                <a:tc>
                  <a:txBody>
                    <a:bodyPr/>
                    <a:lstStyle/>
                    <a:p>
                      <a:endParaRPr lang="ru-RU" sz="1600" dirty="0">
                        <a:latin typeface="Times New Roman" panose="02020603050405020304" pitchFamily="18" charset="0"/>
                        <a:cs typeface="Times New Roman" panose="02020603050405020304" pitchFamily="18" charset="0"/>
                      </a:endParaRPr>
                    </a:p>
                  </a:txBody>
                  <a:tcPr marT="45726" marB="45726"/>
                </a:tc>
                <a:tc>
                  <a:txBody>
                    <a:bodyPr/>
                    <a:lstStyle/>
                    <a:p>
                      <a:endParaRPr lang="ru-RU" sz="1600" dirty="0">
                        <a:latin typeface="Times New Roman" panose="02020603050405020304" pitchFamily="18" charset="0"/>
                        <a:cs typeface="Times New Roman" panose="02020603050405020304" pitchFamily="18" charset="0"/>
                      </a:endParaRPr>
                    </a:p>
                  </a:txBody>
                  <a:tcPr marT="45726" marB="45726"/>
                </a:tc>
                <a:tc>
                  <a:txBody>
                    <a:bodyPr/>
                    <a:lstStyle/>
                    <a:p>
                      <a:endParaRPr lang="ru-RU" sz="1600">
                        <a:latin typeface="Times New Roman" panose="02020603050405020304" pitchFamily="18" charset="0"/>
                        <a:cs typeface="Times New Roman" panose="02020603050405020304" pitchFamily="18" charset="0"/>
                      </a:endParaRPr>
                    </a:p>
                  </a:txBody>
                  <a:tcPr marT="45726" marB="45726"/>
                </a:tc>
              </a:tr>
              <a:tr h="1554496">
                <a:tc>
                  <a:txBody>
                    <a:bodyPr/>
                    <a:lstStyle/>
                    <a:p>
                      <a:r>
                        <a:rPr lang="ru-RU" sz="1800" dirty="0" smtClean="0">
                          <a:latin typeface="Times New Roman" panose="02020603050405020304" pitchFamily="18" charset="0"/>
                          <a:cs typeface="Times New Roman" panose="02020603050405020304" pitchFamily="18" charset="0"/>
                        </a:rPr>
                        <a:t>7</a:t>
                      </a:r>
                      <a:endParaRPr lang="ru-RU" sz="1800" dirty="0">
                        <a:latin typeface="Times New Roman" panose="02020603050405020304" pitchFamily="18" charset="0"/>
                        <a:cs typeface="Times New Roman" panose="02020603050405020304" pitchFamily="18" charset="0"/>
                      </a:endParaRPr>
                    </a:p>
                  </a:txBody>
                  <a:tcPr marT="45708" marB="45708"/>
                </a:tc>
                <a:tc>
                  <a:txBody>
                    <a:bodyPr/>
                    <a:lstStyle/>
                    <a:p>
                      <a:pPr>
                        <a:defRPr/>
                      </a:pPr>
                      <a:r>
                        <a:rPr lang="ru-RU" sz="1600" i="0" dirty="0" smtClean="0">
                          <a:latin typeface="Times New Roman" panose="02020603050405020304" pitchFamily="18" charset="0"/>
                          <a:cs typeface="Times New Roman" panose="02020603050405020304" pitchFamily="18" charset="0"/>
                        </a:rPr>
                        <a:t>Разработка и реализация Примерной программы воспитания и социализации обучающихся на основе концепции духовно-нравственного воспитания  и развития российских школьников</a:t>
                      </a:r>
                    </a:p>
                  </a:txBody>
                  <a:tcPr marT="45708" marB="45708"/>
                </a:tc>
                <a:tc>
                  <a:txBody>
                    <a:bodyPr/>
                    <a:lstStyle/>
                    <a:p>
                      <a:endParaRPr lang="ru-RU" sz="1600" dirty="0">
                        <a:latin typeface="Times New Roman" panose="02020603050405020304" pitchFamily="18" charset="0"/>
                        <a:cs typeface="Times New Roman" panose="02020603050405020304" pitchFamily="18" charset="0"/>
                      </a:endParaRPr>
                    </a:p>
                  </a:txBody>
                  <a:tcPr marT="45726" marB="45726"/>
                </a:tc>
                <a:tc>
                  <a:txBody>
                    <a:bodyPr/>
                    <a:lstStyle/>
                    <a:p>
                      <a:endParaRPr lang="ru-RU" sz="1600" dirty="0">
                        <a:latin typeface="Times New Roman" panose="02020603050405020304" pitchFamily="18" charset="0"/>
                        <a:cs typeface="Times New Roman" panose="02020603050405020304" pitchFamily="18" charset="0"/>
                      </a:endParaRPr>
                    </a:p>
                  </a:txBody>
                  <a:tcPr marT="45726" marB="45726"/>
                </a:tc>
                <a:tc>
                  <a:txBody>
                    <a:bodyPr/>
                    <a:lstStyle/>
                    <a:p>
                      <a:endParaRPr lang="ru-RU" sz="1600" dirty="0">
                        <a:latin typeface="Times New Roman" panose="02020603050405020304" pitchFamily="18" charset="0"/>
                        <a:cs typeface="Times New Roman" panose="02020603050405020304" pitchFamily="18" charset="0"/>
                      </a:endParaRPr>
                    </a:p>
                  </a:txBody>
                  <a:tcPr marT="45726" marB="45726"/>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04800" y="533400"/>
            <a:ext cx="8686800" cy="685800"/>
          </a:xfrm>
        </p:spPr>
        <p:txBody>
          <a:bodyPr/>
          <a:lstStyle/>
          <a:p>
            <a:pPr eaLnBrk="1" hangingPunct="1">
              <a:defRPr/>
            </a:pPr>
            <a:r>
              <a:rPr lang="ru-RU" altLang="ru-RU" sz="3000" b="1" dirty="0" smtClean="0">
                <a:solidFill>
                  <a:srgbClr val="002060"/>
                </a:solidFill>
                <a:latin typeface="Times New Roman" panose="02020603050405020304" pitchFamily="18" charset="0"/>
                <a:ea typeface="+mn-ea"/>
                <a:cs typeface="Times New Roman" panose="02020603050405020304" pitchFamily="18" charset="0"/>
              </a:rPr>
              <a:t>Самодиагностика</a:t>
            </a:r>
            <a:r>
              <a:rPr lang="ru-RU" altLang="ru-RU" sz="3000" b="1" dirty="0">
                <a:solidFill>
                  <a:srgbClr val="002060"/>
                </a:solidFill>
                <a:latin typeface="Times New Roman" panose="02020603050405020304" pitchFamily="18" charset="0"/>
                <a:ea typeface="+mn-ea"/>
                <a:cs typeface="Times New Roman" panose="02020603050405020304" pitchFamily="18" charset="0"/>
              </a:rPr>
              <a:t/>
            </a:r>
            <a:br>
              <a:rPr lang="ru-RU" altLang="ru-RU" sz="3000" b="1" dirty="0">
                <a:solidFill>
                  <a:srgbClr val="002060"/>
                </a:solidFill>
                <a:latin typeface="Times New Roman" panose="02020603050405020304" pitchFamily="18" charset="0"/>
                <a:ea typeface="+mn-ea"/>
                <a:cs typeface="Times New Roman" panose="02020603050405020304" pitchFamily="18" charset="0"/>
              </a:rPr>
            </a:br>
            <a:r>
              <a:rPr lang="ru-RU" altLang="ru-RU" sz="1500" b="1" dirty="0">
                <a:solidFill>
                  <a:srgbClr val="002060"/>
                </a:solidFill>
                <a:latin typeface="Times New Roman" panose="02020603050405020304" pitchFamily="18" charset="0"/>
                <a:ea typeface="+mn-ea"/>
                <a:cs typeface="Times New Roman" panose="02020603050405020304" pitchFamily="18" charset="0"/>
              </a:rPr>
              <a:t>(</a:t>
            </a:r>
            <a:r>
              <a:rPr lang="ru-RU" altLang="ru-RU" sz="1500" b="1" dirty="0" smtClean="0">
                <a:solidFill>
                  <a:srgbClr val="002060"/>
                </a:solidFill>
                <a:latin typeface="Times New Roman" panose="02020603050405020304" pitchFamily="18" charset="0"/>
                <a:ea typeface="+mn-ea"/>
                <a:cs typeface="Times New Roman" panose="02020603050405020304" pitchFamily="18" charset="0"/>
              </a:rPr>
              <a:t>Продолжение)</a:t>
            </a:r>
            <a:endParaRPr lang="ru-RU" altLang="ru-RU" sz="1500" b="1" dirty="0">
              <a:solidFill>
                <a:srgbClr val="002060"/>
              </a:solidFill>
              <a:latin typeface="Times New Roman" panose="02020603050405020304" pitchFamily="18" charset="0"/>
              <a:ea typeface="+mn-ea"/>
              <a:cs typeface="Times New Roman" panose="02020603050405020304" pitchFamily="18" charset="0"/>
            </a:endParaRPr>
          </a:p>
        </p:txBody>
      </p:sp>
      <p:graphicFrame>
        <p:nvGraphicFramePr>
          <p:cNvPr id="7" name="Объект 5"/>
          <p:cNvGraphicFramePr>
            <a:graphicFrameLocks/>
          </p:cNvGraphicFramePr>
          <p:nvPr/>
        </p:nvGraphicFramePr>
        <p:xfrm>
          <a:off x="152400" y="1295400"/>
          <a:ext cx="8915401" cy="5303846"/>
        </p:xfrm>
        <a:graphic>
          <a:graphicData uri="http://schemas.openxmlformats.org/drawingml/2006/table">
            <a:tbl>
              <a:tblPr firstRow="1" bandRow="1">
                <a:tableStyleId>{5940675A-B579-460E-94D1-54222C63F5DA}</a:tableStyleId>
              </a:tblPr>
              <a:tblGrid>
                <a:gridCol w="473384"/>
                <a:gridCol w="3392586"/>
                <a:gridCol w="1735742"/>
                <a:gridCol w="1735742"/>
                <a:gridCol w="1577947"/>
              </a:tblGrid>
              <a:tr h="838158">
                <a:tc>
                  <a:txBody>
                    <a:bodyPr/>
                    <a:lstStyle/>
                    <a:p>
                      <a:pPr algn="ctr"/>
                      <a:r>
                        <a:rPr lang="ru-RU" sz="1600" b="1"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a:txBody>
                  <a:tcPr marT="45723" marB="45723"/>
                </a:tc>
                <a:tc>
                  <a:txBody>
                    <a:bodyPr/>
                    <a:lstStyle/>
                    <a:p>
                      <a:pPr algn="ctr"/>
                      <a:r>
                        <a:rPr lang="ru-RU" sz="1600" b="1" dirty="0" smtClean="0">
                          <a:latin typeface="Times New Roman" panose="02020603050405020304" pitchFamily="18" charset="0"/>
                          <a:cs typeface="Times New Roman" panose="02020603050405020304" pitchFamily="18" charset="0"/>
                        </a:rPr>
                        <a:t> Наименование проблемы</a:t>
                      </a:r>
                      <a:endParaRPr lang="ru-RU" sz="1600" b="1" dirty="0">
                        <a:latin typeface="Times New Roman" panose="02020603050405020304" pitchFamily="18" charset="0"/>
                        <a:cs typeface="Times New Roman" panose="02020603050405020304" pitchFamily="18" charset="0"/>
                      </a:endParaRPr>
                    </a:p>
                  </a:txBody>
                  <a:tcPr marT="45723" marB="45723"/>
                </a:tc>
                <a:tc>
                  <a:txBody>
                    <a:bodyPr/>
                    <a:lstStyle/>
                    <a:p>
                      <a:pPr algn="ctr"/>
                      <a:r>
                        <a:rPr lang="ru-RU" sz="1600" b="1" dirty="0" smtClean="0">
                          <a:latin typeface="Times New Roman" panose="02020603050405020304" pitchFamily="18" charset="0"/>
                          <a:cs typeface="Times New Roman" panose="02020603050405020304" pitchFamily="18" charset="0"/>
                        </a:rPr>
                        <a:t>В методической помощи не нуждаюсь</a:t>
                      </a:r>
                      <a:endParaRPr lang="ru-RU" sz="1600" b="1" dirty="0">
                        <a:latin typeface="Times New Roman" panose="02020603050405020304" pitchFamily="18" charset="0"/>
                        <a:cs typeface="Times New Roman" panose="02020603050405020304" pitchFamily="18" charset="0"/>
                      </a:endParaRPr>
                    </a:p>
                  </a:txBody>
                  <a:tcPr marT="45723" marB="45723"/>
                </a:tc>
                <a:tc>
                  <a:txBody>
                    <a:bodyPr/>
                    <a:lstStyle/>
                    <a:p>
                      <a:pPr algn="ctr"/>
                      <a:r>
                        <a:rPr lang="ru-RU" sz="1600" b="1" baseline="0" dirty="0" smtClean="0">
                          <a:latin typeface="Times New Roman" panose="02020603050405020304" pitchFamily="18" charset="0"/>
                          <a:cs typeface="Times New Roman" panose="02020603050405020304" pitchFamily="18" charset="0"/>
                        </a:rPr>
                        <a:t>Потребность  в частичной помощи</a:t>
                      </a:r>
                      <a:endParaRPr lang="ru-RU" sz="1600" b="1" dirty="0">
                        <a:latin typeface="Times New Roman" panose="02020603050405020304" pitchFamily="18" charset="0"/>
                        <a:cs typeface="Times New Roman" panose="02020603050405020304" pitchFamily="18" charset="0"/>
                      </a:endParaRPr>
                    </a:p>
                  </a:txBody>
                  <a:tcPr marT="45723" marB="45723"/>
                </a:tc>
                <a:tc>
                  <a:txBody>
                    <a:bodyPr/>
                    <a:lstStyle/>
                    <a:p>
                      <a:pPr algn="ctr"/>
                      <a:r>
                        <a:rPr lang="ru-RU" sz="1600" b="1" dirty="0" smtClean="0">
                          <a:latin typeface="Times New Roman" panose="02020603050405020304" pitchFamily="18" charset="0"/>
                          <a:cs typeface="Times New Roman" panose="02020603050405020304" pitchFamily="18" charset="0"/>
                        </a:rPr>
                        <a:t>Необходима</a:t>
                      </a:r>
                      <a:r>
                        <a:rPr lang="ru-RU" sz="1600" b="1" baseline="0" dirty="0" smtClean="0">
                          <a:latin typeface="Times New Roman" panose="02020603050405020304" pitchFamily="18" charset="0"/>
                          <a:cs typeface="Times New Roman" panose="02020603050405020304" pitchFamily="18" charset="0"/>
                        </a:rPr>
                        <a:t> методическая  помощь</a:t>
                      </a:r>
                      <a:endParaRPr lang="ru-RU" sz="1600" b="1" dirty="0">
                        <a:latin typeface="Times New Roman" panose="02020603050405020304" pitchFamily="18" charset="0"/>
                        <a:cs typeface="Times New Roman" panose="02020603050405020304" pitchFamily="18" charset="0"/>
                      </a:endParaRPr>
                    </a:p>
                  </a:txBody>
                  <a:tcPr marT="45723" marB="45723"/>
                </a:tc>
              </a:tr>
              <a:tr h="822939">
                <a:tc>
                  <a:txBody>
                    <a:bodyPr/>
                    <a:lstStyle/>
                    <a:p>
                      <a:r>
                        <a:rPr lang="ru-RU" sz="1600" dirty="0" smtClean="0">
                          <a:latin typeface="Times New Roman" panose="02020603050405020304" pitchFamily="18" charset="0"/>
                          <a:cs typeface="Times New Roman" panose="02020603050405020304" pitchFamily="18" charset="0"/>
                        </a:rPr>
                        <a:t>8</a:t>
                      </a:r>
                      <a:endParaRPr lang="ru-RU" sz="1600" dirty="0">
                        <a:latin typeface="Times New Roman" panose="02020603050405020304" pitchFamily="18" charset="0"/>
                        <a:cs typeface="Times New Roman" panose="02020603050405020304" pitchFamily="18" charset="0"/>
                      </a:endParaRPr>
                    </a:p>
                  </a:txBody>
                  <a:tcPr marT="45711" marB="45711"/>
                </a:tc>
                <a:tc>
                  <a:txBody>
                    <a:bodyPr/>
                    <a:lstStyle/>
                    <a:p>
                      <a:pPr>
                        <a:defRPr/>
                      </a:pPr>
                      <a:r>
                        <a:rPr lang="ru-RU" sz="1600" i="0" dirty="0" smtClean="0">
                          <a:latin typeface="Times New Roman" panose="02020603050405020304" pitchFamily="18" charset="0"/>
                          <a:cs typeface="Times New Roman" panose="02020603050405020304" pitchFamily="18" charset="0"/>
                        </a:rPr>
                        <a:t>Разработка и реализация программы формирования культуры  здорового и безопасного образа жизни</a:t>
                      </a:r>
                    </a:p>
                  </a:txBody>
                  <a:tcPr marT="45711" marB="45711"/>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c>
                  <a:txBody>
                    <a:bodyPr/>
                    <a:lstStyle/>
                    <a:p>
                      <a:endParaRPr lang="ru-RU" sz="1600">
                        <a:latin typeface="Times New Roman" panose="02020603050405020304" pitchFamily="18" charset="0"/>
                        <a:cs typeface="Times New Roman" panose="02020603050405020304" pitchFamily="18" charset="0"/>
                      </a:endParaRPr>
                    </a:p>
                  </a:txBody>
                  <a:tcPr marT="45723" marB="45723"/>
                </a:tc>
                <a:tc>
                  <a:txBody>
                    <a:bodyPr/>
                    <a:lstStyle/>
                    <a:p>
                      <a:endParaRPr lang="ru-RU" sz="1600">
                        <a:latin typeface="Times New Roman" panose="02020603050405020304" pitchFamily="18" charset="0"/>
                        <a:cs typeface="Times New Roman" panose="02020603050405020304" pitchFamily="18" charset="0"/>
                      </a:endParaRPr>
                    </a:p>
                  </a:txBody>
                  <a:tcPr marT="45723" marB="45723"/>
                </a:tc>
              </a:tr>
              <a:tr h="899668">
                <a:tc>
                  <a:txBody>
                    <a:bodyPr/>
                    <a:lstStyle/>
                    <a:p>
                      <a:r>
                        <a:rPr lang="ru-RU" sz="1600" dirty="0" smtClean="0">
                          <a:latin typeface="Times New Roman" panose="02020603050405020304" pitchFamily="18" charset="0"/>
                          <a:cs typeface="Times New Roman" panose="02020603050405020304" pitchFamily="18" charset="0"/>
                        </a:rPr>
                        <a:t>9</a:t>
                      </a:r>
                      <a:endParaRPr lang="ru-RU" sz="1600" dirty="0">
                        <a:latin typeface="Times New Roman" panose="02020603050405020304" pitchFamily="18" charset="0"/>
                        <a:cs typeface="Times New Roman" panose="02020603050405020304" pitchFamily="18" charset="0"/>
                      </a:endParaRPr>
                    </a:p>
                  </a:txBody>
                  <a:tcPr marT="45711" marB="45711"/>
                </a:tc>
                <a:tc>
                  <a:txBody>
                    <a:bodyPr/>
                    <a:lstStyle/>
                    <a:p>
                      <a:pPr>
                        <a:defRPr/>
                      </a:pPr>
                      <a:r>
                        <a:rPr lang="ru-RU" sz="1600" i="0" dirty="0" smtClean="0">
                          <a:latin typeface="Times New Roman" panose="02020603050405020304" pitchFamily="18" charset="0"/>
                          <a:cs typeface="Times New Roman" panose="02020603050405020304" pitchFamily="18" charset="0"/>
                        </a:rPr>
                        <a:t>Разработка и реализация программы внеурочной деятельности обучающихся </a:t>
                      </a:r>
                    </a:p>
                  </a:txBody>
                  <a:tcPr marT="45711" marB="45711"/>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c>
                  <a:txBody>
                    <a:bodyPr/>
                    <a:lstStyle/>
                    <a:p>
                      <a:endParaRPr lang="ru-RU" sz="1600">
                        <a:latin typeface="Times New Roman" panose="02020603050405020304" pitchFamily="18" charset="0"/>
                        <a:cs typeface="Times New Roman" panose="02020603050405020304" pitchFamily="18" charset="0"/>
                      </a:endParaRPr>
                    </a:p>
                  </a:txBody>
                  <a:tcPr marT="45723" marB="45723"/>
                </a:tc>
              </a:tr>
              <a:tr h="838148">
                <a:tc>
                  <a:txBody>
                    <a:bodyPr/>
                    <a:lstStyle/>
                    <a:p>
                      <a:r>
                        <a:rPr lang="ru-RU" sz="1600" dirty="0" smtClean="0">
                          <a:latin typeface="Times New Roman" panose="02020603050405020304" pitchFamily="18" charset="0"/>
                          <a:cs typeface="Times New Roman" panose="02020603050405020304" pitchFamily="18" charset="0"/>
                        </a:rPr>
                        <a:t>10</a:t>
                      </a:r>
                      <a:endParaRPr lang="ru-RU" sz="1600" dirty="0">
                        <a:latin typeface="Times New Roman" panose="02020603050405020304" pitchFamily="18" charset="0"/>
                        <a:cs typeface="Times New Roman" panose="02020603050405020304" pitchFamily="18" charset="0"/>
                      </a:endParaRPr>
                    </a:p>
                  </a:txBody>
                  <a:tcPr marT="45711" marB="45711"/>
                </a:tc>
                <a:tc>
                  <a:txBody>
                    <a:bodyPr/>
                    <a:lstStyle/>
                    <a:p>
                      <a:r>
                        <a:rPr lang="ru-RU" sz="1600" i="0" dirty="0" smtClean="0">
                          <a:latin typeface="Times New Roman" panose="02020603050405020304" pitchFamily="18" charset="0"/>
                          <a:cs typeface="Times New Roman" panose="02020603050405020304" pitchFamily="18" charset="0"/>
                        </a:rPr>
                        <a:t>Разработка конспектов уроков, направленных на формирование новых образовательных результатов </a:t>
                      </a:r>
                      <a:r>
                        <a:rPr lang="ru-RU" sz="1600" i="0" baseline="0" dirty="0" smtClean="0">
                          <a:latin typeface="Times New Roman" panose="02020603050405020304" pitchFamily="18" charset="0"/>
                          <a:cs typeface="Times New Roman" panose="02020603050405020304" pitchFamily="18" charset="0"/>
                        </a:rPr>
                        <a:t> </a:t>
                      </a:r>
                      <a:endParaRPr lang="ru-RU" sz="1600" i="0" dirty="0">
                        <a:latin typeface="Times New Roman" panose="02020603050405020304" pitchFamily="18" charset="0"/>
                        <a:cs typeface="Times New Roman" panose="02020603050405020304" pitchFamily="18" charset="0"/>
                      </a:endParaRPr>
                    </a:p>
                  </a:txBody>
                  <a:tcPr marT="45711" marB="45711"/>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r>
              <a:tr h="1066778">
                <a:tc>
                  <a:txBody>
                    <a:bodyPr/>
                    <a:lstStyle/>
                    <a:p>
                      <a:r>
                        <a:rPr lang="ru-RU" sz="1600" dirty="0" smtClean="0">
                          <a:latin typeface="Times New Roman" panose="02020603050405020304" pitchFamily="18" charset="0"/>
                          <a:cs typeface="Times New Roman" panose="02020603050405020304" pitchFamily="18" charset="0"/>
                        </a:rPr>
                        <a:t>11</a:t>
                      </a:r>
                      <a:endParaRPr lang="ru-RU" sz="1600" dirty="0">
                        <a:latin typeface="Times New Roman" panose="02020603050405020304" pitchFamily="18" charset="0"/>
                        <a:cs typeface="Times New Roman" panose="02020603050405020304" pitchFamily="18" charset="0"/>
                      </a:endParaRPr>
                    </a:p>
                  </a:txBody>
                  <a:tcPr marT="45711" marB="45711"/>
                </a:tc>
                <a:tc>
                  <a:txBody>
                    <a:bodyPr/>
                    <a:lstStyle/>
                    <a:p>
                      <a:r>
                        <a:rPr lang="ru-RU" sz="1600" i="0" dirty="0" smtClean="0">
                          <a:latin typeface="Times New Roman" panose="02020603050405020304" pitchFamily="18" charset="0"/>
                          <a:cs typeface="Times New Roman" panose="02020603050405020304" pitchFamily="18" charset="0"/>
                        </a:rPr>
                        <a:t>Реализация образовательных принципов и технологий, основанных на системно-деятельностном подходе</a:t>
                      </a:r>
                      <a:endParaRPr lang="ru-RU" sz="1600" i="0" dirty="0">
                        <a:latin typeface="Times New Roman" panose="02020603050405020304" pitchFamily="18" charset="0"/>
                        <a:cs typeface="Times New Roman" panose="02020603050405020304" pitchFamily="18" charset="0"/>
                      </a:endParaRPr>
                    </a:p>
                  </a:txBody>
                  <a:tcPr marT="45711" marB="45711"/>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r>
              <a:tr h="838148">
                <a:tc>
                  <a:txBody>
                    <a:bodyPr/>
                    <a:lstStyle/>
                    <a:p>
                      <a:r>
                        <a:rPr lang="ru-RU" sz="1600" dirty="0" smtClean="0">
                          <a:latin typeface="Times New Roman" panose="02020603050405020304" pitchFamily="18" charset="0"/>
                          <a:cs typeface="Times New Roman" panose="02020603050405020304" pitchFamily="18" charset="0"/>
                        </a:rPr>
                        <a:t>12</a:t>
                      </a:r>
                      <a:endParaRPr lang="ru-RU" sz="1600" dirty="0">
                        <a:latin typeface="Times New Roman" panose="02020603050405020304" pitchFamily="18" charset="0"/>
                        <a:cs typeface="Times New Roman" panose="02020603050405020304" pitchFamily="18" charset="0"/>
                      </a:endParaRPr>
                    </a:p>
                  </a:txBody>
                  <a:tcPr marT="45711" marB="45711"/>
                </a:tc>
                <a:tc>
                  <a:txBody>
                    <a:bodyPr/>
                    <a:lstStyle/>
                    <a:p>
                      <a:r>
                        <a:rPr lang="ru-RU" sz="1600" i="0" dirty="0" smtClean="0">
                          <a:latin typeface="Times New Roman" panose="02020603050405020304" pitchFamily="18" charset="0"/>
                          <a:cs typeface="Times New Roman" panose="02020603050405020304" pitchFamily="18" charset="0"/>
                        </a:rPr>
                        <a:t>Создание предметно-развивающей среды для достижения</a:t>
                      </a:r>
                      <a:r>
                        <a:rPr lang="ru-RU" sz="1600" i="0" baseline="0" dirty="0" smtClean="0">
                          <a:latin typeface="Times New Roman" panose="02020603050405020304" pitchFamily="18" charset="0"/>
                          <a:cs typeface="Times New Roman" panose="02020603050405020304" pitchFamily="18" charset="0"/>
                        </a:rPr>
                        <a:t> новых образовательных результатов</a:t>
                      </a:r>
                      <a:endParaRPr lang="ru-RU" sz="1600" i="0" dirty="0">
                        <a:latin typeface="Times New Roman" panose="02020603050405020304" pitchFamily="18" charset="0"/>
                        <a:cs typeface="Times New Roman" panose="02020603050405020304" pitchFamily="18" charset="0"/>
                      </a:endParaRPr>
                    </a:p>
                  </a:txBody>
                  <a:tcPr marT="45711" marB="45711"/>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c>
                  <a:txBody>
                    <a:bodyPr/>
                    <a:lstStyle/>
                    <a:p>
                      <a:endParaRPr lang="ru-RU" sz="1600" dirty="0">
                        <a:latin typeface="Times New Roman" panose="02020603050405020304" pitchFamily="18" charset="0"/>
                        <a:cs typeface="Times New Roman" panose="02020603050405020304" pitchFamily="18" charset="0"/>
                      </a:endParaRPr>
                    </a:p>
                  </a:txBody>
                  <a:tcPr marT="45723" marB="45723"/>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8600" y="990600"/>
            <a:ext cx="8686800" cy="685800"/>
          </a:xfrm>
        </p:spPr>
        <p:txBody>
          <a:bodyPr/>
          <a:lstStyle/>
          <a:p>
            <a:pPr eaLnBrk="1" hangingPunct="1">
              <a:defRPr/>
            </a:pPr>
            <a:r>
              <a:rPr lang="ru-RU" altLang="ru-RU" sz="3000" b="1" dirty="0" smtClean="0">
                <a:solidFill>
                  <a:srgbClr val="002060"/>
                </a:solidFill>
                <a:latin typeface="Times New Roman" panose="02020603050405020304" pitchFamily="18" charset="0"/>
                <a:ea typeface="+mn-ea"/>
                <a:cs typeface="Times New Roman" panose="02020603050405020304" pitchFamily="18" charset="0"/>
              </a:rPr>
              <a:t>Самодиагностика</a:t>
            </a:r>
            <a:r>
              <a:rPr lang="ru-RU" altLang="ru-RU" sz="3000" b="1" dirty="0">
                <a:solidFill>
                  <a:srgbClr val="002060"/>
                </a:solidFill>
                <a:latin typeface="Times New Roman" panose="02020603050405020304" pitchFamily="18" charset="0"/>
                <a:ea typeface="+mn-ea"/>
                <a:cs typeface="Times New Roman" panose="02020603050405020304" pitchFamily="18" charset="0"/>
              </a:rPr>
              <a:t/>
            </a:r>
            <a:br>
              <a:rPr lang="ru-RU" altLang="ru-RU" sz="3000" b="1" dirty="0">
                <a:solidFill>
                  <a:srgbClr val="002060"/>
                </a:solidFill>
                <a:latin typeface="Times New Roman" panose="02020603050405020304" pitchFamily="18" charset="0"/>
                <a:ea typeface="+mn-ea"/>
                <a:cs typeface="Times New Roman" panose="02020603050405020304" pitchFamily="18" charset="0"/>
              </a:rPr>
            </a:br>
            <a:r>
              <a:rPr lang="ru-RU" altLang="ru-RU" sz="1500" b="1" dirty="0">
                <a:solidFill>
                  <a:srgbClr val="002060"/>
                </a:solidFill>
                <a:latin typeface="Times New Roman" panose="02020603050405020304" pitchFamily="18" charset="0"/>
                <a:ea typeface="+mn-ea"/>
                <a:cs typeface="Times New Roman" panose="02020603050405020304" pitchFamily="18" charset="0"/>
              </a:rPr>
              <a:t>(</a:t>
            </a:r>
            <a:r>
              <a:rPr lang="ru-RU" altLang="ru-RU" sz="1500" b="1" dirty="0" smtClean="0">
                <a:solidFill>
                  <a:srgbClr val="002060"/>
                </a:solidFill>
                <a:latin typeface="Times New Roman" panose="02020603050405020304" pitchFamily="18" charset="0"/>
                <a:ea typeface="+mn-ea"/>
                <a:cs typeface="Times New Roman" panose="02020603050405020304" pitchFamily="18" charset="0"/>
              </a:rPr>
              <a:t>Продолжение)</a:t>
            </a:r>
            <a:endParaRPr lang="ru-RU" altLang="ru-RU" sz="1500" b="1" dirty="0">
              <a:solidFill>
                <a:srgbClr val="002060"/>
              </a:solidFill>
              <a:latin typeface="Times New Roman" panose="02020603050405020304" pitchFamily="18" charset="0"/>
              <a:ea typeface="+mn-ea"/>
              <a:cs typeface="Times New Roman" panose="02020603050405020304" pitchFamily="18" charset="0"/>
            </a:endParaRPr>
          </a:p>
        </p:txBody>
      </p:sp>
      <p:graphicFrame>
        <p:nvGraphicFramePr>
          <p:cNvPr id="7" name="Объект 5"/>
          <p:cNvGraphicFramePr>
            <a:graphicFrameLocks/>
          </p:cNvGraphicFramePr>
          <p:nvPr/>
        </p:nvGraphicFramePr>
        <p:xfrm>
          <a:off x="192088" y="2163763"/>
          <a:ext cx="8915401" cy="3398839"/>
        </p:xfrm>
        <a:graphic>
          <a:graphicData uri="http://schemas.openxmlformats.org/drawingml/2006/table">
            <a:tbl>
              <a:tblPr firstRow="1" bandRow="1">
                <a:tableStyleId>{5940675A-B579-460E-94D1-54222C63F5DA}</a:tableStyleId>
              </a:tblPr>
              <a:tblGrid>
                <a:gridCol w="473384"/>
                <a:gridCol w="3392586"/>
                <a:gridCol w="1735742"/>
                <a:gridCol w="1735742"/>
                <a:gridCol w="1577947"/>
              </a:tblGrid>
              <a:tr h="838136">
                <a:tc>
                  <a:txBody>
                    <a:bodyPr/>
                    <a:lstStyle/>
                    <a:p>
                      <a:pPr algn="ctr"/>
                      <a:r>
                        <a:rPr lang="ru-RU" sz="1600" b="1"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a:txBody>
                  <a:tcPr marT="45721" marB="45721"/>
                </a:tc>
                <a:tc>
                  <a:txBody>
                    <a:bodyPr/>
                    <a:lstStyle/>
                    <a:p>
                      <a:pPr algn="ctr"/>
                      <a:r>
                        <a:rPr lang="ru-RU" sz="1600" b="1" dirty="0" smtClean="0">
                          <a:latin typeface="Times New Roman" panose="02020603050405020304" pitchFamily="18" charset="0"/>
                          <a:cs typeface="Times New Roman" panose="02020603050405020304" pitchFamily="18" charset="0"/>
                        </a:rPr>
                        <a:t> Наименование проблемы</a:t>
                      </a:r>
                      <a:endParaRPr lang="ru-RU" sz="1600" b="1" dirty="0">
                        <a:latin typeface="Times New Roman" panose="02020603050405020304" pitchFamily="18" charset="0"/>
                        <a:cs typeface="Times New Roman" panose="02020603050405020304" pitchFamily="18" charset="0"/>
                      </a:endParaRPr>
                    </a:p>
                  </a:txBody>
                  <a:tcPr marT="45721" marB="45721"/>
                </a:tc>
                <a:tc>
                  <a:txBody>
                    <a:bodyPr/>
                    <a:lstStyle/>
                    <a:p>
                      <a:pPr algn="ctr"/>
                      <a:r>
                        <a:rPr lang="ru-RU" sz="1600" b="1" dirty="0" smtClean="0">
                          <a:latin typeface="Times New Roman" panose="02020603050405020304" pitchFamily="18" charset="0"/>
                          <a:cs typeface="Times New Roman" panose="02020603050405020304" pitchFamily="18" charset="0"/>
                        </a:rPr>
                        <a:t>В методической помощи не нуждаюсь</a:t>
                      </a:r>
                      <a:endParaRPr lang="ru-RU" sz="1600" b="1" dirty="0">
                        <a:latin typeface="Times New Roman" panose="02020603050405020304" pitchFamily="18" charset="0"/>
                        <a:cs typeface="Times New Roman" panose="02020603050405020304" pitchFamily="18" charset="0"/>
                      </a:endParaRPr>
                    </a:p>
                  </a:txBody>
                  <a:tcPr marT="45721" marB="45721"/>
                </a:tc>
                <a:tc>
                  <a:txBody>
                    <a:bodyPr/>
                    <a:lstStyle/>
                    <a:p>
                      <a:pPr algn="ctr"/>
                      <a:r>
                        <a:rPr lang="ru-RU" sz="1600" b="1" baseline="0" dirty="0" smtClean="0">
                          <a:latin typeface="Times New Roman" panose="02020603050405020304" pitchFamily="18" charset="0"/>
                          <a:cs typeface="Times New Roman" panose="02020603050405020304" pitchFamily="18" charset="0"/>
                        </a:rPr>
                        <a:t>Потребность  в частичной помощи</a:t>
                      </a:r>
                      <a:endParaRPr lang="ru-RU" sz="1600" b="1" dirty="0">
                        <a:latin typeface="Times New Roman" panose="02020603050405020304" pitchFamily="18" charset="0"/>
                        <a:cs typeface="Times New Roman" panose="02020603050405020304" pitchFamily="18" charset="0"/>
                      </a:endParaRPr>
                    </a:p>
                  </a:txBody>
                  <a:tcPr marT="45721" marB="45721"/>
                </a:tc>
                <a:tc>
                  <a:txBody>
                    <a:bodyPr/>
                    <a:lstStyle/>
                    <a:p>
                      <a:pPr algn="ctr"/>
                      <a:r>
                        <a:rPr lang="ru-RU" sz="1600" b="1" dirty="0" smtClean="0">
                          <a:latin typeface="Times New Roman" panose="02020603050405020304" pitchFamily="18" charset="0"/>
                          <a:cs typeface="Times New Roman" panose="02020603050405020304" pitchFamily="18" charset="0"/>
                        </a:rPr>
                        <a:t>Необходима</a:t>
                      </a:r>
                      <a:r>
                        <a:rPr lang="ru-RU" sz="1600" b="1" baseline="0" dirty="0" smtClean="0">
                          <a:latin typeface="Times New Roman" panose="02020603050405020304" pitchFamily="18" charset="0"/>
                          <a:cs typeface="Times New Roman" panose="02020603050405020304" pitchFamily="18" charset="0"/>
                        </a:rPr>
                        <a:t> методическая  помощь</a:t>
                      </a:r>
                      <a:endParaRPr lang="ru-RU" sz="1600" b="1" dirty="0">
                        <a:latin typeface="Times New Roman" panose="02020603050405020304" pitchFamily="18" charset="0"/>
                        <a:cs typeface="Times New Roman" panose="02020603050405020304" pitchFamily="18" charset="0"/>
                      </a:endParaRPr>
                    </a:p>
                  </a:txBody>
                  <a:tcPr marT="45721" marB="45721"/>
                </a:tc>
              </a:tr>
              <a:tr h="822930">
                <a:tc>
                  <a:txBody>
                    <a:bodyPr/>
                    <a:lstStyle/>
                    <a:p>
                      <a:r>
                        <a:rPr lang="ru-RU" sz="1600" dirty="0" smtClean="0">
                          <a:latin typeface="Times New Roman" panose="02020603050405020304" pitchFamily="18" charset="0"/>
                          <a:cs typeface="Times New Roman" panose="02020603050405020304" pitchFamily="18" charset="0"/>
                        </a:rPr>
                        <a:t>13</a:t>
                      </a:r>
                      <a:endParaRPr lang="ru-RU" sz="1600" dirty="0">
                        <a:latin typeface="Times New Roman" panose="02020603050405020304" pitchFamily="18" charset="0"/>
                        <a:cs typeface="Times New Roman" panose="02020603050405020304" pitchFamily="18" charset="0"/>
                      </a:endParaRPr>
                    </a:p>
                  </a:txBody>
                  <a:tcPr marT="45706" marB="45706"/>
                </a:tc>
                <a:tc>
                  <a:txBody>
                    <a:bodyPr/>
                    <a:lstStyle/>
                    <a:p>
                      <a:r>
                        <a:rPr lang="ru-RU" sz="1600" dirty="0" smtClean="0">
                          <a:latin typeface="Times New Roman" panose="02020603050405020304" pitchFamily="18" charset="0"/>
                          <a:cs typeface="Times New Roman" panose="02020603050405020304" pitchFamily="18" charset="0"/>
                        </a:rPr>
                        <a:t>Создание</a:t>
                      </a:r>
                      <a:r>
                        <a:rPr lang="ru-RU" sz="1600" baseline="0" dirty="0" smtClean="0">
                          <a:latin typeface="Times New Roman" panose="02020603050405020304" pitchFamily="18" charset="0"/>
                          <a:cs typeface="Times New Roman" panose="02020603050405020304" pitchFamily="18" charset="0"/>
                        </a:rPr>
                        <a:t> модели оплаты труда в условиях введения и реализации ФГОС</a:t>
                      </a:r>
                      <a:endParaRPr lang="ru-RU" sz="1600" dirty="0">
                        <a:latin typeface="Times New Roman" panose="02020603050405020304" pitchFamily="18" charset="0"/>
                        <a:cs typeface="Times New Roman" panose="02020603050405020304" pitchFamily="18" charset="0"/>
                      </a:endParaRPr>
                    </a:p>
                  </a:txBody>
                  <a:tcPr marT="45706" marB="45706"/>
                </a:tc>
                <a:tc>
                  <a:txBody>
                    <a:bodyPr/>
                    <a:lstStyle/>
                    <a:p>
                      <a:endParaRPr lang="ru-RU" sz="1600" dirty="0">
                        <a:latin typeface="Times New Roman" panose="02020603050405020304" pitchFamily="18" charset="0"/>
                        <a:cs typeface="Times New Roman" panose="02020603050405020304" pitchFamily="18" charset="0"/>
                      </a:endParaRPr>
                    </a:p>
                  </a:txBody>
                  <a:tcPr marT="45721" marB="45721"/>
                </a:tc>
                <a:tc>
                  <a:txBody>
                    <a:bodyPr/>
                    <a:lstStyle/>
                    <a:p>
                      <a:endParaRPr lang="ru-RU" sz="1600">
                        <a:latin typeface="Times New Roman" panose="02020603050405020304" pitchFamily="18" charset="0"/>
                        <a:cs typeface="Times New Roman" panose="02020603050405020304" pitchFamily="18" charset="0"/>
                      </a:endParaRPr>
                    </a:p>
                  </a:txBody>
                  <a:tcPr marT="45721" marB="45721"/>
                </a:tc>
                <a:tc>
                  <a:txBody>
                    <a:bodyPr/>
                    <a:lstStyle/>
                    <a:p>
                      <a:endParaRPr lang="ru-RU" sz="1600">
                        <a:latin typeface="Times New Roman" panose="02020603050405020304" pitchFamily="18" charset="0"/>
                        <a:cs typeface="Times New Roman" panose="02020603050405020304" pitchFamily="18" charset="0"/>
                      </a:endParaRPr>
                    </a:p>
                  </a:txBody>
                  <a:tcPr marT="45721" marB="45721"/>
                </a:tc>
              </a:tr>
              <a:tr h="899645">
                <a:tc>
                  <a:txBody>
                    <a:bodyPr/>
                    <a:lstStyle/>
                    <a:p>
                      <a:r>
                        <a:rPr lang="ru-RU" sz="1600" dirty="0" smtClean="0">
                          <a:latin typeface="Times New Roman" panose="02020603050405020304" pitchFamily="18" charset="0"/>
                          <a:cs typeface="Times New Roman" panose="02020603050405020304" pitchFamily="18" charset="0"/>
                        </a:rPr>
                        <a:t>14</a:t>
                      </a:r>
                      <a:endParaRPr lang="ru-RU" sz="1600" dirty="0">
                        <a:latin typeface="Times New Roman" panose="02020603050405020304" pitchFamily="18" charset="0"/>
                        <a:cs typeface="Times New Roman" panose="02020603050405020304" pitchFamily="18" charset="0"/>
                      </a:endParaRPr>
                    </a:p>
                  </a:txBody>
                  <a:tcPr marT="45706" marB="45706"/>
                </a:tc>
                <a:tc>
                  <a:txBody>
                    <a:bodyPr/>
                    <a:lstStyle/>
                    <a:p>
                      <a:r>
                        <a:rPr lang="ru-RU" sz="1600" dirty="0" smtClean="0">
                          <a:latin typeface="Times New Roman" panose="02020603050405020304" pitchFamily="18" charset="0"/>
                          <a:cs typeface="Times New Roman" panose="02020603050405020304" pitchFamily="18" charset="0"/>
                        </a:rPr>
                        <a:t>Формирование</a:t>
                      </a:r>
                      <a:r>
                        <a:rPr lang="ru-RU" sz="1600" baseline="0" dirty="0" smtClean="0">
                          <a:latin typeface="Times New Roman" panose="02020603050405020304" pitchFamily="18" charset="0"/>
                          <a:cs typeface="Times New Roman" panose="02020603050405020304" pitchFamily="18" charset="0"/>
                        </a:rPr>
                        <a:t> информационно-методических условий введения и реализации ФГОС</a:t>
                      </a:r>
                      <a:endParaRPr lang="ru-RU" sz="1600" dirty="0">
                        <a:latin typeface="Times New Roman" panose="02020603050405020304" pitchFamily="18" charset="0"/>
                        <a:cs typeface="Times New Roman" panose="02020603050405020304" pitchFamily="18" charset="0"/>
                      </a:endParaRPr>
                    </a:p>
                  </a:txBody>
                  <a:tcPr marT="45706" marB="45706"/>
                </a:tc>
                <a:tc>
                  <a:txBody>
                    <a:bodyPr/>
                    <a:lstStyle/>
                    <a:p>
                      <a:endParaRPr lang="ru-RU" sz="1600" dirty="0">
                        <a:latin typeface="Times New Roman" panose="02020603050405020304" pitchFamily="18" charset="0"/>
                        <a:cs typeface="Times New Roman" panose="02020603050405020304" pitchFamily="18" charset="0"/>
                      </a:endParaRPr>
                    </a:p>
                  </a:txBody>
                  <a:tcPr marT="45721" marB="45721"/>
                </a:tc>
                <a:tc>
                  <a:txBody>
                    <a:bodyPr/>
                    <a:lstStyle/>
                    <a:p>
                      <a:endParaRPr lang="ru-RU" sz="1600" dirty="0">
                        <a:latin typeface="Times New Roman" panose="02020603050405020304" pitchFamily="18" charset="0"/>
                        <a:cs typeface="Times New Roman" panose="02020603050405020304" pitchFamily="18" charset="0"/>
                      </a:endParaRPr>
                    </a:p>
                  </a:txBody>
                  <a:tcPr marT="45721" marB="45721"/>
                </a:tc>
                <a:tc>
                  <a:txBody>
                    <a:bodyPr/>
                    <a:lstStyle/>
                    <a:p>
                      <a:endParaRPr lang="ru-RU" sz="1600">
                        <a:latin typeface="Times New Roman" panose="02020603050405020304" pitchFamily="18" charset="0"/>
                        <a:cs typeface="Times New Roman" panose="02020603050405020304" pitchFamily="18" charset="0"/>
                      </a:endParaRPr>
                    </a:p>
                  </a:txBody>
                  <a:tcPr marT="45721" marB="45721"/>
                </a:tc>
              </a:tr>
              <a:tr h="838126">
                <a:tc>
                  <a:txBody>
                    <a:bodyPr/>
                    <a:lstStyle/>
                    <a:p>
                      <a:r>
                        <a:rPr lang="ru-RU" sz="1600" dirty="0" smtClean="0">
                          <a:latin typeface="Times New Roman" panose="02020603050405020304" pitchFamily="18" charset="0"/>
                          <a:cs typeface="Times New Roman" panose="02020603050405020304" pitchFamily="18" charset="0"/>
                        </a:rPr>
                        <a:t>15</a:t>
                      </a:r>
                      <a:endParaRPr lang="ru-RU" sz="1600" dirty="0">
                        <a:latin typeface="Times New Roman" panose="02020603050405020304" pitchFamily="18" charset="0"/>
                        <a:cs typeface="Times New Roman" panose="02020603050405020304" pitchFamily="18" charset="0"/>
                      </a:endParaRPr>
                    </a:p>
                  </a:txBody>
                  <a:tcPr marT="45706" marB="45706"/>
                </a:tc>
                <a:tc>
                  <a:txBody>
                    <a:bodyPr/>
                    <a:lstStyle/>
                    <a:p>
                      <a:r>
                        <a:rPr lang="ru-RU" sz="1600" dirty="0" smtClean="0">
                          <a:latin typeface="Times New Roman" panose="02020603050405020304" pitchFamily="18" charset="0"/>
                          <a:cs typeface="Times New Roman" panose="02020603050405020304" pitchFamily="18" charset="0"/>
                        </a:rPr>
                        <a:t>Формирование кадрового потенциала реализации ФГОС</a:t>
                      </a:r>
                      <a:endParaRPr lang="ru-RU" sz="1600" dirty="0">
                        <a:latin typeface="Times New Roman" panose="02020603050405020304" pitchFamily="18" charset="0"/>
                        <a:cs typeface="Times New Roman" panose="02020603050405020304" pitchFamily="18" charset="0"/>
                      </a:endParaRPr>
                    </a:p>
                  </a:txBody>
                  <a:tcPr marT="45706" marB="45706"/>
                </a:tc>
                <a:tc>
                  <a:txBody>
                    <a:bodyPr/>
                    <a:lstStyle/>
                    <a:p>
                      <a:endParaRPr lang="ru-RU" sz="1600" dirty="0">
                        <a:latin typeface="Times New Roman" panose="02020603050405020304" pitchFamily="18" charset="0"/>
                        <a:cs typeface="Times New Roman" panose="02020603050405020304" pitchFamily="18" charset="0"/>
                      </a:endParaRPr>
                    </a:p>
                  </a:txBody>
                  <a:tcPr marT="45721" marB="45721"/>
                </a:tc>
                <a:tc>
                  <a:txBody>
                    <a:bodyPr/>
                    <a:lstStyle/>
                    <a:p>
                      <a:endParaRPr lang="ru-RU" sz="1600" dirty="0">
                        <a:latin typeface="Times New Roman" panose="02020603050405020304" pitchFamily="18" charset="0"/>
                        <a:cs typeface="Times New Roman" panose="02020603050405020304" pitchFamily="18" charset="0"/>
                      </a:endParaRPr>
                    </a:p>
                  </a:txBody>
                  <a:tcPr marT="45721" marB="45721"/>
                </a:tc>
                <a:tc>
                  <a:txBody>
                    <a:bodyPr/>
                    <a:lstStyle/>
                    <a:p>
                      <a:endParaRPr lang="ru-RU" sz="1600" dirty="0">
                        <a:latin typeface="Times New Roman" panose="02020603050405020304" pitchFamily="18" charset="0"/>
                        <a:cs typeface="Times New Roman" panose="02020603050405020304" pitchFamily="18" charset="0"/>
                      </a:endParaRPr>
                    </a:p>
                  </a:txBody>
                  <a:tcPr marT="45721" marB="45721"/>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4"/>
          <p:cNvSpPr>
            <a:spLocks noChangeArrowheads="1"/>
          </p:cNvSpPr>
          <p:nvPr/>
        </p:nvSpPr>
        <p:spPr bwMode="auto">
          <a:xfrm>
            <a:off x="1901825" y="1103313"/>
            <a:ext cx="5718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800" b="1">
                <a:solidFill>
                  <a:srgbClr val="002060"/>
                </a:solidFill>
                <a:latin typeface="Times New Roman" pitchFamily="18" charset="0"/>
                <a:cs typeface="Times New Roman" pitchFamily="18" charset="0"/>
              </a:rPr>
              <a:t>Способ  протоколирования урока </a:t>
            </a:r>
          </a:p>
          <a:p>
            <a:pPr algn="ctr" eaLnBrk="1" hangingPunct="1"/>
            <a:r>
              <a:rPr lang="ru-RU" altLang="ru-RU" sz="2800" b="1">
                <a:solidFill>
                  <a:srgbClr val="002060"/>
                </a:solidFill>
                <a:latin typeface="Times New Roman" pitchFamily="18" charset="0"/>
                <a:cs typeface="Times New Roman" pitchFamily="18" charset="0"/>
              </a:rPr>
              <a:t>(Вариант 1)</a:t>
            </a:r>
            <a:endParaRPr lang="ru-RU" altLang="ru-RU" sz="2800">
              <a:solidFill>
                <a:srgbClr val="002060"/>
              </a:solidFill>
              <a:latin typeface="Times New Roman" pitchFamily="18" charset="0"/>
              <a:cs typeface="Times New Roman" pitchFamily="18" charset="0"/>
            </a:endParaRPr>
          </a:p>
        </p:txBody>
      </p:sp>
      <p:graphicFrame>
        <p:nvGraphicFramePr>
          <p:cNvPr id="4" name="Group 26"/>
          <p:cNvGraphicFramePr>
            <a:graphicFrameLocks/>
          </p:cNvGraphicFramePr>
          <p:nvPr/>
        </p:nvGraphicFramePr>
        <p:xfrm>
          <a:off x="533400" y="2819400"/>
          <a:ext cx="8229600" cy="2301875"/>
        </p:xfrm>
        <a:graphic>
          <a:graphicData uri="http://schemas.openxmlformats.org/drawingml/2006/table">
            <a:tbl>
              <a:tblPr/>
              <a:tblGrid>
                <a:gridCol w="2057400"/>
                <a:gridCol w="2057400"/>
                <a:gridCol w="2057400"/>
                <a:gridCol w="2057400"/>
              </a:tblGrid>
              <a:tr h="161591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Дидактические задачи урока</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Деятельность учащихся</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Деятельность учителя</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Оценка успешности решения дидактических задач урока </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95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4"/>
          <p:cNvSpPr>
            <a:spLocks noChangeArrowheads="1"/>
          </p:cNvSpPr>
          <p:nvPr/>
        </p:nvSpPr>
        <p:spPr bwMode="auto">
          <a:xfrm>
            <a:off x="1901825" y="990600"/>
            <a:ext cx="5718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800" b="1">
                <a:solidFill>
                  <a:srgbClr val="002060"/>
                </a:solidFill>
                <a:latin typeface="Times New Roman" pitchFamily="18" charset="0"/>
                <a:cs typeface="Times New Roman" pitchFamily="18" charset="0"/>
              </a:rPr>
              <a:t>Способ  протоколирования урока</a:t>
            </a:r>
            <a:br>
              <a:rPr lang="ru-RU" altLang="ru-RU" sz="2800" b="1">
                <a:solidFill>
                  <a:srgbClr val="002060"/>
                </a:solidFill>
                <a:latin typeface="Times New Roman" pitchFamily="18" charset="0"/>
                <a:cs typeface="Times New Roman" pitchFamily="18" charset="0"/>
              </a:rPr>
            </a:br>
            <a:r>
              <a:rPr lang="ru-RU" altLang="ru-RU" sz="2800" b="1">
                <a:solidFill>
                  <a:srgbClr val="002060"/>
                </a:solidFill>
                <a:latin typeface="Times New Roman" pitchFamily="18" charset="0"/>
                <a:cs typeface="Times New Roman" pitchFamily="18" charset="0"/>
              </a:rPr>
              <a:t>(Вариант 2)</a:t>
            </a:r>
            <a:endParaRPr lang="ru-RU" altLang="ru-RU" sz="2800">
              <a:solidFill>
                <a:srgbClr val="002060"/>
              </a:solidFill>
              <a:latin typeface="Times New Roman" pitchFamily="18" charset="0"/>
              <a:cs typeface="Times New Roman" pitchFamily="18" charset="0"/>
            </a:endParaRPr>
          </a:p>
        </p:txBody>
      </p:sp>
      <p:graphicFrame>
        <p:nvGraphicFramePr>
          <p:cNvPr id="5" name="Group 38"/>
          <p:cNvGraphicFramePr>
            <a:graphicFrameLocks/>
          </p:cNvGraphicFramePr>
          <p:nvPr/>
        </p:nvGraphicFramePr>
        <p:xfrm>
          <a:off x="228600" y="2473325"/>
          <a:ext cx="8763001" cy="2784475"/>
        </p:xfrm>
        <a:graphic>
          <a:graphicData uri="http://schemas.openxmlformats.org/drawingml/2006/table">
            <a:tbl>
              <a:tblPr/>
              <a:tblGrid>
                <a:gridCol w="1905000"/>
                <a:gridCol w="1600200"/>
                <a:gridCol w="1676400"/>
                <a:gridCol w="1676400"/>
                <a:gridCol w="1905001"/>
              </a:tblGrid>
              <a:tr h="18494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Дидактические задачи урока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Временные рамки решения каждой задачи</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Деятельность  учащихся по решению задач урока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Деятельность учителя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Замечания по ходу урока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(они могут сопровождаться значками: "+"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a:t>
                      </a:r>
                      <a:r>
                        <a:rPr kumimoji="0" 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50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4"/>
          <p:cNvSpPr>
            <a:spLocks noChangeArrowheads="1"/>
          </p:cNvSpPr>
          <p:nvPr/>
        </p:nvSpPr>
        <p:spPr bwMode="auto">
          <a:xfrm>
            <a:off x="304800" y="609600"/>
            <a:ext cx="8912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800" b="1">
                <a:solidFill>
                  <a:srgbClr val="002060"/>
                </a:solidFill>
                <a:latin typeface="Times New Roman" pitchFamily="18" charset="0"/>
                <a:cs typeface="Times New Roman" pitchFamily="18" charset="0"/>
              </a:rPr>
              <a:t>Карта отслеживания эффективности сотрудничества </a:t>
            </a:r>
          </a:p>
          <a:p>
            <a:pPr algn="ctr" eaLnBrk="1" hangingPunct="1"/>
            <a:r>
              <a:rPr lang="ru-RU" altLang="ru-RU" sz="2800" b="1">
                <a:solidFill>
                  <a:srgbClr val="002060"/>
                </a:solidFill>
                <a:latin typeface="Times New Roman" pitchFamily="18" charset="0"/>
                <a:cs typeface="Times New Roman" pitchFamily="18" charset="0"/>
              </a:rPr>
              <a:t>учителя и ученика</a:t>
            </a:r>
            <a:endParaRPr lang="ru-RU" altLang="ru-RU" sz="2800">
              <a:solidFill>
                <a:srgbClr val="002060"/>
              </a:solidFill>
              <a:latin typeface="Times New Roman" pitchFamily="18" charset="0"/>
              <a:cs typeface="Times New Roman" pitchFamily="18" charset="0"/>
            </a:endParaRPr>
          </a:p>
        </p:txBody>
      </p:sp>
      <p:graphicFrame>
        <p:nvGraphicFramePr>
          <p:cNvPr id="4" name="Group 58"/>
          <p:cNvGraphicFramePr>
            <a:graphicFrameLocks/>
          </p:cNvGraphicFramePr>
          <p:nvPr/>
        </p:nvGraphicFramePr>
        <p:xfrm>
          <a:off x="838200" y="1889125"/>
          <a:ext cx="7772400" cy="4283075"/>
        </p:xfrm>
        <a:graphic>
          <a:graphicData uri="http://schemas.openxmlformats.org/drawingml/2006/table">
            <a:tbl>
              <a:tblPr/>
              <a:tblGrid>
                <a:gridCol w="685800"/>
                <a:gridCol w="1371600"/>
                <a:gridCol w="1143000"/>
                <a:gridCol w="4572000"/>
              </a:tblGrid>
              <a:tr h="283506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Дата,  урок, учитель</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Класс</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Твое отношение к уроку (подчеркнуть):</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Отличный, интересный, захватывающий</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Хороший, содержательный, заставляющий работать</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Нормальный, обычный</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Скучный, работа без интереса</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Бесполезный, совсем не интересный</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6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Вспомни (как можно точнее) название темы урока: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9907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Какая цель стояла перед тобой на уроке(какую цель ты сам себе поставил):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ChangeArrowheads="1"/>
          </p:cNvSpPr>
          <p:nvPr/>
        </p:nvSpPr>
        <p:spPr bwMode="auto">
          <a:xfrm>
            <a:off x="304800" y="628650"/>
            <a:ext cx="8912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800" b="1">
                <a:solidFill>
                  <a:srgbClr val="002060"/>
                </a:solidFill>
                <a:latin typeface="Times New Roman" pitchFamily="18" charset="0"/>
                <a:cs typeface="Times New Roman" pitchFamily="18" charset="0"/>
              </a:rPr>
              <a:t>Карта отслеживания эффективности сотрудничества </a:t>
            </a:r>
          </a:p>
          <a:p>
            <a:pPr algn="ctr" eaLnBrk="1" hangingPunct="1"/>
            <a:r>
              <a:rPr lang="ru-RU" altLang="ru-RU" sz="2800" b="1">
                <a:solidFill>
                  <a:srgbClr val="002060"/>
                </a:solidFill>
                <a:latin typeface="Times New Roman" pitchFamily="18" charset="0"/>
                <a:cs typeface="Times New Roman" pitchFamily="18" charset="0"/>
              </a:rPr>
              <a:t>учителя и ученика</a:t>
            </a:r>
            <a:endParaRPr lang="ru-RU" altLang="ru-RU" sz="2800">
              <a:solidFill>
                <a:srgbClr val="002060"/>
              </a:solidFill>
              <a:latin typeface="Times New Roman" pitchFamily="18" charset="0"/>
              <a:cs typeface="Times New Roman" pitchFamily="18" charset="0"/>
            </a:endParaRPr>
          </a:p>
          <a:p>
            <a:pPr algn="ctr" eaLnBrk="1" hangingPunct="1"/>
            <a:r>
              <a:rPr lang="ru-RU" altLang="ru-RU" sz="1600" b="1">
                <a:solidFill>
                  <a:srgbClr val="002060"/>
                </a:solidFill>
                <a:latin typeface="Times New Roman" pitchFamily="18" charset="0"/>
                <a:cs typeface="Times New Roman" pitchFamily="18" charset="0"/>
              </a:rPr>
              <a:t>Продолжение</a:t>
            </a:r>
            <a:endParaRPr lang="ru-RU" altLang="ru-RU" sz="1600">
              <a:solidFill>
                <a:srgbClr val="002060"/>
              </a:solidFill>
              <a:latin typeface="Times New Roman" pitchFamily="18" charset="0"/>
              <a:cs typeface="Times New Roman" pitchFamily="18" charset="0"/>
            </a:endParaRPr>
          </a:p>
        </p:txBody>
      </p:sp>
      <p:graphicFrame>
        <p:nvGraphicFramePr>
          <p:cNvPr id="5" name="Group 52"/>
          <p:cNvGraphicFramePr>
            <a:graphicFrameLocks/>
          </p:cNvGraphicFramePr>
          <p:nvPr/>
        </p:nvGraphicFramePr>
        <p:xfrm>
          <a:off x="914400" y="2022475"/>
          <a:ext cx="7772400" cy="3921126"/>
        </p:xfrm>
        <a:graphic>
          <a:graphicData uri="http://schemas.openxmlformats.org/drawingml/2006/table">
            <a:tbl>
              <a:tblPr/>
              <a:tblGrid>
                <a:gridCol w="7772400"/>
              </a:tblGrid>
              <a:tr h="5334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Каков был план урока: </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Какие события, факты, закономерности, формулы, явления, правила, орфограммы ты усвоил на уроке:</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6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Чему новому ты научился на уроке</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УУД:</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Знания:</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Умения: </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60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Какие  были главные мысли, идеи на уроке: </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1066800" y="1752600"/>
            <a:ext cx="7391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ru-RU" altLang="ru-RU" sz="3200">
                <a:latin typeface="Bookman Old Style" pitchFamily="18" charset="0"/>
              </a:rPr>
              <a:t>А вечером была интереснейшая обзорная экскурсия по Казани с посещением достопримечатель-ностей города: Казанского кремля, парка Победы, мечети Кул Шериф</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5" descr="DSC_048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533400"/>
            <a:ext cx="4191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Рисунок 4" descr="DSC_046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23622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descr="C:\Users\Лариса\Desktop\фото казань\DSC_043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3962400"/>
            <a:ext cx="35941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371600" y="2133600"/>
            <a:ext cx="6400800" cy="1470025"/>
          </a:xfrm>
        </p:spPr>
        <p:txBody>
          <a:bodyPr>
            <a:normAutofit fontScale="90000"/>
          </a:bodyPr>
          <a:lstStyle/>
          <a:p>
            <a:pPr algn="ctr" eaLnBrk="1" fontAlgn="auto" hangingPunct="1">
              <a:spcAft>
                <a:spcPts val="0"/>
              </a:spcAft>
              <a:defRPr/>
            </a:pPr>
            <a:r>
              <a:rPr lang="ru-RU" b="1" dirty="0" smtClean="0">
                <a:solidFill>
                  <a:srgbClr val="FF0000"/>
                </a:solidFill>
              </a:rPr>
              <a:t/>
            </a:r>
            <a:br>
              <a:rPr lang="ru-RU" b="1" dirty="0" smtClean="0">
                <a:solidFill>
                  <a:srgbClr val="FF0000"/>
                </a:solidFill>
              </a:rPr>
            </a:br>
            <a:r>
              <a:rPr lang="ru-RU" b="1" dirty="0" smtClean="0">
                <a:solidFill>
                  <a:srgbClr val="FF0000"/>
                </a:solidFill>
              </a:rPr>
              <a:t> </a:t>
            </a:r>
            <a:r>
              <a:rPr lang="ru-RU" sz="6000" b="1" dirty="0" smtClean="0">
                <a:solidFill>
                  <a:srgbClr val="FF0000"/>
                </a:solidFill>
              </a:rPr>
              <a:t>1 день </a:t>
            </a:r>
            <a:br>
              <a:rPr lang="ru-RU" sz="6000" b="1" dirty="0" smtClean="0">
                <a:solidFill>
                  <a:srgbClr val="FF0000"/>
                </a:solidFill>
              </a:rPr>
            </a:br>
            <a:endParaRPr lang="ru-RU" sz="6000" b="1" dirty="0">
              <a:solidFill>
                <a:srgbClr val="FF0000"/>
              </a:solidFill>
            </a:endParaRPr>
          </a:p>
        </p:txBody>
      </p:sp>
      <p:sp>
        <p:nvSpPr>
          <p:cNvPr id="23555" name="TextBox 3"/>
          <p:cNvSpPr txBox="1">
            <a:spLocks noChangeArrowheads="1"/>
          </p:cNvSpPr>
          <p:nvPr/>
        </p:nvSpPr>
        <p:spPr bwMode="auto">
          <a:xfrm>
            <a:off x="1981200" y="4191000"/>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a:t>Работу выполнили: Гайдук Т.А..Давыдова Н.Н,</a:t>
            </a:r>
          </a:p>
          <a:p>
            <a:pPr eaLnBrk="1" hangingPunct="1"/>
            <a:r>
              <a:rPr lang="ru-RU" altLang="ru-RU"/>
              <a:t>Диянова С.А.,  Позднякова О.Ф., Цымбал Л.И., Стрелкова З.В.,  Швачко Л.П., Легостаева Т.В.,  Рогозина А.А., Тропина О. В..</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4" descr="DSC_056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3810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Рисунок 6" descr="DSC_05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5240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Рисунок 3" descr="DSC_052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5052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2133600" y="21336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5400" b="1">
                <a:solidFill>
                  <a:srgbClr val="FF0000"/>
                </a:solidFill>
              </a:rPr>
              <a:t>2 день </a:t>
            </a:r>
            <a:r>
              <a:rPr lang="ru-RU" altLang="ru-RU" b="1">
                <a:solidFill>
                  <a:srgbClr val="FF0000"/>
                </a:solidFill>
              </a:rPr>
              <a:t/>
            </a:r>
            <a:br>
              <a:rPr lang="ru-RU" altLang="ru-RU" b="1">
                <a:solidFill>
                  <a:srgbClr val="FF0000"/>
                </a:solidFill>
              </a:rPr>
            </a:br>
            <a:endParaRPr lang="ru-RU" altLang="ru-RU"/>
          </a:p>
        </p:txBody>
      </p:sp>
      <p:sp>
        <p:nvSpPr>
          <p:cNvPr id="43011" name="Прямоугольник 2"/>
          <p:cNvSpPr>
            <a:spLocks noChangeArrowheads="1"/>
          </p:cNvSpPr>
          <p:nvPr/>
        </p:nvSpPr>
        <p:spPr bwMode="auto">
          <a:xfrm>
            <a:off x="1676400" y="4114800"/>
            <a:ext cx="6096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b="1"/>
              <a:t>Работу выполнили</a:t>
            </a:r>
            <a:r>
              <a:rPr lang="ru-RU" altLang="ru-RU"/>
              <a:t>: Небикова Лариса Владимировна, Краева Светлана Николаевна, Романченко Наталия  Викторовна, Добренко Светлана Ивановна, Воропаева Маргарита Евгеньевна, Христюченко Людмила Леонидовна, Дегтярева Олеся Николаевна, Чирухина Наталья Николаевна, Колосова Наталья Евгеньевна, Панкова Наталья Александровна</a:t>
            </a:r>
          </a:p>
          <a:p>
            <a:pPr eaLnBrk="1" hangingPunct="1"/>
            <a:r>
              <a:rPr lang="ru-RU" altLang="ru-RU"/>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Прямоугольник 1"/>
          <p:cNvSpPr>
            <a:spLocks noChangeArrowheads="1"/>
          </p:cNvSpPr>
          <p:nvPr/>
        </p:nvSpPr>
        <p:spPr bwMode="auto">
          <a:xfrm>
            <a:off x="1676400" y="1447800"/>
            <a:ext cx="6629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ru-RU" altLang="ru-RU" sz="2000"/>
              <a:t>Второй день стажировки проходил в ПМЦ ПК и ППРО КФУ. Тема дня «</a:t>
            </a:r>
            <a:r>
              <a:rPr lang="tt-RU" altLang="ru-RU" sz="2000" b="1"/>
              <a:t>Современная система оценки качества образования в условиях реализации ФГОС  ОО</a:t>
            </a:r>
            <a:r>
              <a:rPr lang="ru-RU" altLang="ru-RU" sz="2000"/>
              <a:t>». </a:t>
            </a:r>
          </a:p>
          <a:p>
            <a:pPr algn="just" eaLnBrk="1" hangingPunct="1"/>
            <a:r>
              <a:rPr lang="ru-RU" altLang="ru-RU" sz="2000"/>
              <a:t>Теоретическую часть представляли : </a:t>
            </a:r>
            <a:r>
              <a:rPr lang="ru-RU" altLang="ru-RU" sz="2000" b="1" i="1"/>
              <a:t>Чибинова Н.Ш</a:t>
            </a:r>
            <a:r>
              <a:rPr lang="ru-RU" altLang="ru-RU" sz="2000"/>
              <a:t>., директор МБОУ «Гимназия № 5» г. Зеленодольска, </a:t>
            </a:r>
            <a:r>
              <a:rPr lang="tt-RU" altLang="ru-RU" sz="2000" b="1" i="1"/>
              <a:t>Одиноков М.Ю</a:t>
            </a:r>
            <a:r>
              <a:rPr lang="tt-RU" altLang="ru-RU" sz="2000"/>
              <a:t>., доцент Института управления и территориального развития КФУ, к.т.н., </a:t>
            </a:r>
            <a:r>
              <a:rPr lang="ru-RU" altLang="ru-RU" sz="2000" b="1" i="1"/>
              <a:t>Маснавиева А.И</a:t>
            </a:r>
            <a:r>
              <a:rPr lang="ru-RU" altLang="ru-RU" sz="2000"/>
              <a:t>., доцент ПМЦ ПК и ППРО, к.п.н., </a:t>
            </a:r>
            <a:r>
              <a:rPr lang="ru-RU" altLang="ru-RU" sz="2000" b="1" i="1"/>
              <a:t>Зинина Н.Н</a:t>
            </a:r>
            <a:r>
              <a:rPr lang="ru-RU" altLang="ru-RU" sz="2000"/>
              <a:t>., начальник ООМС, ст. преподаватель ПМЦ ПК и ППРО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Прямоугольник 1"/>
          <p:cNvSpPr>
            <a:spLocks noChangeArrowheads="1"/>
          </p:cNvSpPr>
          <p:nvPr/>
        </p:nvSpPr>
        <p:spPr bwMode="auto">
          <a:xfrm>
            <a:off x="1905000" y="1524000"/>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uFont typeface="Wingdings 2" pitchFamily="18" charset="2"/>
              <a:buNone/>
            </a:pPr>
            <a:r>
              <a:rPr lang="ru-RU" altLang="ru-RU" sz="4000" b="1">
                <a:solidFill>
                  <a:srgbClr val="C00000"/>
                </a:solidFill>
              </a:rPr>
              <a:t>Основные идеи</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0" y="304800"/>
            <a:ext cx="3657600" cy="5970588"/>
          </a:xfrm>
          <a:prstGeom prst="rect">
            <a:avLst/>
          </a:prstGeom>
        </p:spPr>
        <p:txBody>
          <a:bodyPr>
            <a:spAutoFit/>
          </a:bodyPr>
          <a:lstStyle/>
          <a:p>
            <a:pPr algn="ctr" eaLnBrk="0" hangingPunct="0">
              <a:defRPr/>
            </a:pPr>
            <a:r>
              <a:rPr lang="ru-RU" sz="2000" b="1" dirty="0">
                <a:solidFill>
                  <a:schemeClr val="accent3">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ЭПОХА ГЛОБАЛИЗАЦИИ</a:t>
            </a:r>
          </a:p>
          <a:p>
            <a:pPr algn="ctr" eaLnBrk="0" hangingPunct="0">
              <a:defRPr/>
            </a:pPr>
            <a:r>
              <a:rPr lang="ru-RU" sz="2000" dirty="0">
                <a:latin typeface="Times New Roman" pitchFamily="18" charset="0"/>
                <a:ea typeface="Calibri" pitchFamily="34" charset="0"/>
                <a:cs typeface="Times New Roman" pitchFamily="18" charset="0"/>
              </a:rPr>
              <a:t>  </a:t>
            </a:r>
          </a:p>
          <a:p>
            <a:pPr eaLnBrk="0" hangingPunct="0">
              <a:defRPr/>
            </a:pPr>
            <a:r>
              <a:rPr lang="ru-RU" dirty="0">
                <a:latin typeface="Times New Roman" pitchFamily="18" charset="0"/>
                <a:ea typeface="Calibri" pitchFamily="34" charset="0"/>
                <a:cs typeface="Times New Roman" pitchFamily="18" charset="0"/>
              </a:rPr>
              <a:t> </a:t>
            </a:r>
            <a:r>
              <a:rPr lang="ru-RU" b="1" dirty="0">
                <a:latin typeface="Times New Roman" pitchFamily="18" charset="0"/>
                <a:ea typeface="Calibri" pitchFamily="34" charset="0"/>
                <a:cs typeface="Times New Roman" pitchFamily="18" charset="0"/>
              </a:rPr>
              <a:t>Цель образования:</a:t>
            </a:r>
          </a:p>
          <a:p>
            <a:pPr eaLnBrk="0" hangingPunct="0">
              <a:defRPr/>
            </a:pPr>
            <a:endParaRPr lang="ru-RU" dirty="0">
              <a:latin typeface="Times New Roman" pitchFamily="18" charset="0"/>
              <a:ea typeface="Calibri" pitchFamily="34" charset="0"/>
              <a:cs typeface="Times New Roman" pitchFamily="18" charset="0"/>
            </a:endParaRPr>
          </a:p>
          <a:p>
            <a:pPr marL="447675" indent="-447675" eaLnBrk="0" hangingPunct="0">
              <a:buFont typeface="Wingdings" pitchFamily="2" charset="2"/>
              <a:buChar char="q"/>
              <a:defRPr/>
            </a:pPr>
            <a:r>
              <a:rPr lang="ru-RU" dirty="0">
                <a:latin typeface="Times New Roman" pitchFamily="18" charset="0"/>
                <a:ea typeface="Calibri" pitchFamily="34" charset="0"/>
                <a:cs typeface="Times New Roman" pitchFamily="18" charset="0"/>
              </a:rPr>
              <a:t>Формирование информационной культуры обучающихся. </a:t>
            </a:r>
          </a:p>
          <a:p>
            <a:pPr marL="447675" indent="-447675" eaLnBrk="0" hangingPunct="0">
              <a:buFont typeface="Wingdings" pitchFamily="2" charset="2"/>
              <a:buChar char="q"/>
              <a:defRPr/>
            </a:pPr>
            <a:r>
              <a:rPr lang="ru-RU" dirty="0">
                <a:latin typeface="Times New Roman" pitchFamily="18" charset="0"/>
                <a:ea typeface="Calibri" pitchFamily="34" charset="0"/>
                <a:cs typeface="Times New Roman" pitchFamily="18" charset="0"/>
              </a:rPr>
              <a:t>Подготовка к жизнедеятельности  в постоянно меняющихся условиях жизни. </a:t>
            </a:r>
          </a:p>
          <a:p>
            <a:pPr marL="447675" indent="-447675" eaLnBrk="0" hangingPunct="0">
              <a:buFont typeface="Wingdings" pitchFamily="2" charset="2"/>
              <a:buChar char="q"/>
              <a:defRPr/>
            </a:pPr>
            <a:r>
              <a:rPr lang="ru-RU" dirty="0">
                <a:latin typeface="Times New Roman" pitchFamily="18" charset="0"/>
                <a:ea typeface="Calibri" pitchFamily="34" charset="0"/>
                <a:cs typeface="Times New Roman" pitchFamily="18" charset="0"/>
              </a:rPr>
              <a:t>Формирование ключевых компетенций в процессе обучения в школе. </a:t>
            </a:r>
            <a:r>
              <a:rPr lang="ru-RU" dirty="0" err="1">
                <a:latin typeface="Times New Roman" pitchFamily="18" charset="0"/>
                <a:ea typeface="Calibri" pitchFamily="34" charset="0"/>
                <a:cs typeface="Times New Roman" pitchFamily="18" charset="0"/>
              </a:rPr>
              <a:t>Компетентностная</a:t>
            </a:r>
            <a:r>
              <a:rPr lang="ru-RU" dirty="0">
                <a:latin typeface="Times New Roman" pitchFamily="18" charset="0"/>
                <a:ea typeface="Calibri" pitchFamily="34" charset="0"/>
                <a:cs typeface="Times New Roman" pitchFamily="18" charset="0"/>
              </a:rPr>
              <a:t> педагогика.</a:t>
            </a:r>
          </a:p>
          <a:p>
            <a:pPr marL="447675" indent="-447675" eaLnBrk="0" hangingPunct="0">
              <a:buFont typeface="Wingdings" pitchFamily="2" charset="2"/>
              <a:buChar char="q"/>
              <a:defRPr/>
            </a:pPr>
            <a:r>
              <a:rPr lang="ru-RU" b="1" dirty="0">
                <a:latin typeface="Times New Roman" pitchFamily="18" charset="0"/>
                <a:ea typeface="Calibri" pitchFamily="34" charset="0"/>
                <a:cs typeface="Times New Roman" pitchFamily="18" charset="0"/>
              </a:rPr>
              <a:t>Дидактическая инженерия</a:t>
            </a:r>
            <a:r>
              <a:rPr lang="ru-RU" dirty="0">
                <a:latin typeface="Times New Roman" pitchFamily="18" charset="0"/>
                <a:ea typeface="Calibri" pitchFamily="34" charset="0"/>
                <a:cs typeface="Times New Roman" pitchFamily="18" charset="0"/>
              </a:rPr>
              <a:t>. Дистанционное обучение. </a:t>
            </a:r>
          </a:p>
          <a:p>
            <a:pPr marL="447675" indent="-447675" eaLnBrk="0" hangingPunct="0">
              <a:buFont typeface="Wingdings" pitchFamily="2" charset="2"/>
              <a:buChar char="q"/>
              <a:defRPr/>
            </a:pPr>
            <a:r>
              <a:rPr lang="ru-RU" dirty="0">
                <a:latin typeface="Times New Roman" pitchFamily="18" charset="0"/>
                <a:ea typeface="Calibri" pitchFamily="34" charset="0"/>
                <a:cs typeface="Times New Roman" pitchFamily="18" charset="0"/>
              </a:rPr>
              <a:t>На первое место выходят компетенции.  Компетенция </a:t>
            </a:r>
            <a:r>
              <a:rPr lang="ru-RU" dirty="0">
                <a:latin typeface="Calibri" pitchFamily="34" charset="0"/>
                <a:ea typeface="Calibri" pitchFamily="34" charset="0"/>
                <a:cs typeface="Times New Roman" pitchFamily="18" charset="0"/>
              </a:rPr>
              <a:t>–</a:t>
            </a:r>
            <a:r>
              <a:rPr lang="ru-RU" dirty="0">
                <a:latin typeface="Times New Roman" pitchFamily="18" charset="0"/>
                <a:ea typeface="Calibri" pitchFamily="34" charset="0"/>
                <a:cs typeface="Times New Roman" pitchFamily="18" charset="0"/>
              </a:rPr>
              <a:t> заказ общества к подготовке его граждан.</a:t>
            </a:r>
            <a:endParaRPr lang="ru-RU" dirty="0">
              <a:latin typeface="Arial" charset="0"/>
            </a:endParaRPr>
          </a:p>
        </p:txBody>
      </p:sp>
      <p:pic>
        <p:nvPicPr>
          <p:cNvPr id="46083" name="Picture 3" descr="C:\Documents and Settings\rd1\Рабочий стол\Казань\Фото ПМЦ ПК и ППРО КФУ\DSC_01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685800"/>
            <a:ext cx="376872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C:\Documents and Settings\rd1\Рабочий стол\Казань\Фото ПМЦ ПК и ППРО КФУ\DSC_017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2895600"/>
            <a:ext cx="2743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C:\Documents and Settings\rd1\Рабочий стол\Казань\Фото ПМЦ ПК и ППРО КФУ\DSC_01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4572000"/>
            <a:ext cx="40782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Прямоугольник 1"/>
          <p:cNvSpPr>
            <a:spLocks noChangeArrowheads="1"/>
          </p:cNvSpPr>
          <p:nvPr/>
        </p:nvSpPr>
        <p:spPr bwMode="auto">
          <a:xfrm>
            <a:off x="1828800" y="1447800"/>
            <a:ext cx="5486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uFont typeface="Arial" pitchFamily="34" charset="0"/>
              <a:buNone/>
            </a:pPr>
            <a:r>
              <a:rPr lang="ru-RU" altLang="ru-RU" sz="3200">
                <a:solidFill>
                  <a:srgbClr val="C00000"/>
                </a:solidFill>
              </a:rPr>
              <a:t>Что можно использовать системе подготовки педагогических кадров при переходе на новые ФГОС:</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Прямоугольник 2"/>
          <p:cNvSpPr>
            <a:spLocks noChangeArrowheads="1"/>
          </p:cNvSpPr>
          <p:nvPr/>
        </p:nvSpPr>
        <p:spPr bwMode="auto">
          <a:xfrm>
            <a:off x="2667000" y="838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a:latin typeface="Times New Roman" pitchFamily="18" charset="0"/>
                <a:ea typeface="Calibri" pitchFamily="34" charset="0"/>
                <a:cs typeface="Times New Roman" pitchFamily="18" charset="0"/>
              </a:rPr>
              <a:t>ФОРМУЛА КОМПЕТЕНТНОСТИ УЧИТЕЛЯ-ИНЖЕНЕРА</a:t>
            </a:r>
          </a:p>
        </p:txBody>
      </p:sp>
      <p:sp>
        <p:nvSpPr>
          <p:cNvPr id="4" name="Прямоугольник 3"/>
          <p:cNvSpPr/>
          <p:nvPr/>
        </p:nvSpPr>
        <p:spPr>
          <a:xfrm>
            <a:off x="1066800" y="1676400"/>
            <a:ext cx="7543800" cy="646113"/>
          </a:xfrm>
          <a:prstGeom prst="rect">
            <a:avLst/>
          </a:prstGeom>
        </p:spPr>
        <p:txBody>
          <a:bodyPr>
            <a:spAutoFit/>
          </a:bodyPr>
          <a:lstStyle/>
          <a:p>
            <a:pPr algn="ctr" eaLnBrk="0" hangingPunct="0">
              <a:defRPr/>
            </a:pPr>
            <a:r>
              <a:rPr lang="ru-RU" b="1" dirty="0">
                <a:solidFill>
                  <a:schemeClr val="accent3">
                    <a:lumMod val="75000"/>
                  </a:schemeClr>
                </a:solidFill>
                <a:latin typeface="Times New Roman" pitchFamily="18" charset="0"/>
                <a:ea typeface="Calibri" pitchFamily="34" charset="0"/>
                <a:cs typeface="Times New Roman" pitchFamily="18" charset="0"/>
              </a:rPr>
              <a:t>МОБИЛЬНОСТЬ ЗНАНИЯ + ГИБКОСТЬ МЕТОДА + КРИТИЧНОСТЬ МЫШЛЕНИЯ </a:t>
            </a:r>
            <a:endParaRPr lang="ru-RU" b="1" dirty="0">
              <a:solidFill>
                <a:schemeClr val="accent3">
                  <a:lumMod val="75000"/>
                </a:schemeClr>
              </a:solidFill>
              <a:latin typeface="Arial" charset="0"/>
              <a:ea typeface="Calibri" pitchFamily="34" charset="0"/>
              <a:cs typeface="Arial" charset="0"/>
            </a:endParaRPr>
          </a:p>
        </p:txBody>
      </p:sp>
      <p:sp>
        <p:nvSpPr>
          <p:cNvPr id="48132" name="Прямоугольник 4"/>
          <p:cNvSpPr>
            <a:spLocks noChangeArrowheads="1"/>
          </p:cNvSpPr>
          <p:nvPr/>
        </p:nvSpPr>
        <p:spPr bwMode="auto">
          <a:xfrm>
            <a:off x="2286000" y="3105150"/>
            <a:ext cx="510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a:latin typeface="Times New Roman" pitchFamily="18" charset="0"/>
                <a:ea typeface="Calibri" pitchFamily="34" charset="0"/>
                <a:cs typeface="Times New Roman" pitchFamily="18" charset="0"/>
              </a:rPr>
              <a:t>ОСНОВНЫЕ ФУНКЦИИ УЧИТЕЛЯ-ИНЖЕНЕРА</a:t>
            </a:r>
            <a:endParaRPr lang="ru-RU" altLang="ru-RU">
              <a:ea typeface="Calibri" pitchFamily="34" charset="0"/>
              <a:cs typeface="Arial" pitchFamily="34" charset="0"/>
            </a:endParaRPr>
          </a:p>
        </p:txBody>
      </p:sp>
      <p:sp>
        <p:nvSpPr>
          <p:cNvPr id="6" name="Прямоугольник 5"/>
          <p:cNvSpPr/>
          <p:nvPr/>
        </p:nvSpPr>
        <p:spPr>
          <a:xfrm>
            <a:off x="1676400" y="4495800"/>
            <a:ext cx="6629400" cy="923925"/>
          </a:xfrm>
          <a:prstGeom prst="rect">
            <a:avLst/>
          </a:prstGeom>
        </p:spPr>
        <p:txBody>
          <a:bodyPr>
            <a:spAutoFit/>
          </a:bodyPr>
          <a:lstStyle/>
          <a:p>
            <a:pPr algn="ctr">
              <a:defRPr/>
            </a:pPr>
            <a:r>
              <a:rPr lang="ru-RU" b="1" dirty="0">
                <a:solidFill>
                  <a:schemeClr val="accent3">
                    <a:lumMod val="75000"/>
                  </a:schemeClr>
                </a:solidFill>
                <a:latin typeface="Times New Roman" pitchFamily="18" charset="0"/>
                <a:ea typeface="Calibri" pitchFamily="34" charset="0"/>
                <a:cs typeface="Times New Roman" pitchFamily="18" charset="0"/>
              </a:rPr>
              <a:t>Конструктивная, организаторская, коммуникативная, гностическая, информационная, развивающая, стимулирующая, оценочная и др.</a:t>
            </a:r>
            <a:endParaRPr lang="ru-RU" b="1" dirty="0">
              <a:solidFill>
                <a:schemeClr val="accent3">
                  <a:lumMod val="75000"/>
                </a:schemeClr>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1600" y="914400"/>
            <a:ext cx="6629400" cy="4832350"/>
          </a:xfrm>
          <a:prstGeom prst="rect">
            <a:avLst/>
          </a:prstGeom>
        </p:spPr>
        <p:txBody>
          <a:bodyPr>
            <a:spAutoFit/>
          </a:bodyPr>
          <a:lstStyle/>
          <a:p>
            <a:pPr marL="627063" indent="-627063">
              <a:buFont typeface="Wingdings" pitchFamily="2" charset="2"/>
              <a:buChar char="q"/>
              <a:defRPr/>
            </a:pPr>
            <a:r>
              <a:rPr lang="ru-RU" sz="2800" b="1" dirty="0">
                <a:solidFill>
                  <a:schemeClr val="accent3">
                    <a:lumMod val="75000"/>
                  </a:schemeClr>
                </a:solidFill>
                <a:latin typeface="Times New Roman" pitchFamily="18" charset="0"/>
                <a:ea typeface="Calibri" pitchFamily="34" charset="0"/>
                <a:cs typeface="Times New Roman" pitchFamily="18" charset="0"/>
              </a:rPr>
              <a:t>Инжиниринг процесса обучения </a:t>
            </a:r>
            <a:r>
              <a:rPr lang="ru-RU" sz="2800" dirty="0">
                <a:latin typeface="Times New Roman" pitchFamily="18" charset="0"/>
                <a:ea typeface="Calibri" pitchFamily="34" charset="0"/>
                <a:cs typeface="Times New Roman" pitchFamily="18" charset="0"/>
              </a:rPr>
              <a:t>- новая предметная область в научно-практической деятельности педагогов и руководителей. </a:t>
            </a:r>
          </a:p>
          <a:p>
            <a:pPr marL="627063" indent="-627063">
              <a:buFont typeface="Wingdings" pitchFamily="2" charset="2"/>
              <a:buChar char="q"/>
              <a:defRPr/>
            </a:pPr>
            <a:endParaRPr lang="ru-RU" sz="2800" dirty="0">
              <a:latin typeface="Times New Roman" pitchFamily="18" charset="0"/>
              <a:ea typeface="Calibri" pitchFamily="34" charset="0"/>
              <a:cs typeface="Times New Roman" pitchFamily="18" charset="0"/>
            </a:endParaRPr>
          </a:p>
          <a:p>
            <a:pPr marL="627063" indent="-627063">
              <a:buFont typeface="Wingdings" pitchFamily="2" charset="2"/>
              <a:buChar char="q"/>
              <a:defRPr/>
            </a:pPr>
            <a:r>
              <a:rPr lang="ru-RU" sz="2800" b="1" dirty="0">
                <a:solidFill>
                  <a:schemeClr val="accent3">
                    <a:lumMod val="75000"/>
                  </a:schemeClr>
                </a:solidFill>
                <a:latin typeface="Times New Roman" pitchFamily="18" charset="0"/>
                <a:ea typeface="Calibri" pitchFamily="34" charset="0"/>
                <a:cs typeface="Times New Roman" pitchFamily="18" charset="0"/>
              </a:rPr>
              <a:t>Проектная деятельность по изменению структуры образовательного пространства</a:t>
            </a:r>
            <a:r>
              <a:rPr lang="ru-RU" sz="2800" dirty="0">
                <a:latin typeface="Times New Roman" pitchFamily="18" charset="0"/>
                <a:ea typeface="Calibri" pitchFamily="34" charset="0"/>
                <a:cs typeface="Times New Roman" pitchFamily="18" charset="0"/>
              </a:rPr>
              <a:t>.</a:t>
            </a:r>
          </a:p>
          <a:p>
            <a:pPr marL="627063" indent="-627063">
              <a:buFont typeface="Wingdings" pitchFamily="2" charset="2"/>
              <a:buChar char="q"/>
              <a:defRPr/>
            </a:pPr>
            <a:endParaRPr lang="ru-RU" sz="2800" dirty="0">
              <a:latin typeface="Times New Roman" pitchFamily="18" charset="0"/>
              <a:ea typeface="Calibri" pitchFamily="34" charset="0"/>
              <a:cs typeface="Times New Roman" pitchFamily="18" charset="0"/>
            </a:endParaRPr>
          </a:p>
          <a:p>
            <a:pPr marL="627063" indent="-627063">
              <a:buFont typeface="Wingdings" pitchFamily="2" charset="2"/>
              <a:buChar char="q"/>
              <a:defRPr/>
            </a:pPr>
            <a:r>
              <a:rPr lang="ru-RU" sz="2800" b="1" dirty="0">
                <a:solidFill>
                  <a:schemeClr val="accent3">
                    <a:lumMod val="75000"/>
                  </a:schemeClr>
                </a:solidFill>
                <a:latin typeface="Times New Roman" pitchFamily="18" charset="0"/>
                <a:ea typeface="Calibri" pitchFamily="34" charset="0"/>
                <a:cs typeface="Times New Roman" pitchFamily="18" charset="0"/>
              </a:rPr>
              <a:t>Проектная деятельность учителя по конструированию урока</a:t>
            </a:r>
            <a:r>
              <a:rPr lang="ru-RU" sz="2800" dirty="0">
                <a:latin typeface="Times New Roman" pitchFamily="18" charset="0"/>
                <a:ea typeface="Calibri" pitchFamily="34" charset="0"/>
                <a:cs typeface="Times New Roman" pitchFamily="18" charset="0"/>
              </a:rPr>
              <a:t>.</a:t>
            </a:r>
            <a:endParaRPr lang="ru-RU" sz="2800" dirty="0">
              <a:latin typeface="Arial" charset="0"/>
              <a:ea typeface="Calibri" pitchFamily="34"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8" name="Документ" r:id="rId3" imgW="9580151" imgH="6861924" progId="Word.Document.12">
                  <p:embed/>
                </p:oleObj>
              </mc:Choice>
              <mc:Fallback>
                <p:oleObj name="Документ" r:id="rId3" imgW="9580151" imgH="6861924"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42875"/>
          <a:ext cx="9144000" cy="6858000"/>
        </p:xfrm>
        <a:graphic>
          <a:graphicData uri="http://schemas.openxmlformats.org/presentationml/2006/ole">
            <mc:AlternateContent xmlns:mc="http://schemas.openxmlformats.org/markup-compatibility/2006">
              <mc:Choice xmlns:v="urn:schemas-microsoft-com:vml" Requires="v">
                <p:oleObj spid="_x0000_s2052" name="Документ" r:id="rId3" imgW="9391997" imgH="6314278" progId="Word.Document.12">
                  <p:embed/>
                </p:oleObj>
              </mc:Choice>
              <mc:Fallback>
                <p:oleObj name="Документ" r:id="rId3" imgW="9391997" imgH="6314278"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685800" y="1219200"/>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ru-RU" altLang="ru-RU" sz="3200"/>
              <a:t>Первый день стажировки проходил в ПМЦ ПК и ППРО КФУ. Тема дня «Современная система оценки качества образования в условиях реализации ФГОС ОО». </a:t>
            </a:r>
          </a:p>
          <a:p>
            <a:pPr algn="just" eaLnBrk="1" hangingPunct="1"/>
            <a:r>
              <a:rPr lang="ru-RU" altLang="ru-RU" sz="3200"/>
              <a:t>Теоретическую часть представляли : директор Шайхелисламов Р.Ф., ст. преподаватель Замалетдтинова З.И., доцент Волкова О.В.</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142875"/>
          <a:ext cx="9144000" cy="5072063"/>
        </p:xfrm>
        <a:graphic>
          <a:graphicData uri="http://schemas.openxmlformats.org/presentationml/2006/ole">
            <mc:AlternateContent xmlns:mc="http://schemas.openxmlformats.org/markup-compatibility/2006">
              <mc:Choice xmlns:v="urn:schemas-microsoft-com:vml" Requires="v">
                <p:oleObj spid="_x0000_s3076" name="Документ" r:id="rId3" imgW="9391997" imgH="3475888" progId="Word.Document.12">
                  <p:embed/>
                </p:oleObj>
              </mc:Choice>
              <mc:Fallback>
                <p:oleObj name="Документ" r:id="rId3" imgW="9391997" imgH="3475888"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75"/>
                        <a:ext cx="9144000"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0668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Прямоугольник 1"/>
          <p:cNvSpPr>
            <a:spLocks noChangeArrowheads="1"/>
          </p:cNvSpPr>
          <p:nvPr/>
        </p:nvSpPr>
        <p:spPr bwMode="auto">
          <a:xfrm>
            <a:off x="1066800" y="685800"/>
            <a:ext cx="495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2000" b="1" i="1"/>
              <a:t>После стажировки продолжилось знакомство с культурно-исторической частью г. Казань:  Казань театральная</a:t>
            </a:r>
          </a:p>
        </p:txBody>
      </p:sp>
      <p:pic>
        <p:nvPicPr>
          <p:cNvPr id="5018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2286000"/>
            <a:ext cx="42418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5800" y="3886200"/>
            <a:ext cx="41957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2133600"/>
            <a:ext cx="4572000" cy="1938338"/>
          </a:xfrm>
          <a:prstGeom prst="rect">
            <a:avLst/>
          </a:prstGeom>
        </p:spPr>
        <p:txBody>
          <a:bodyPr>
            <a:spAutoFit/>
          </a:bodyPr>
          <a:lstStyle/>
          <a:p>
            <a:pPr algn="ctr">
              <a:defRPr/>
            </a:pPr>
            <a:r>
              <a:rPr lang="ru-RU" sz="6000" b="1" dirty="0">
                <a:solidFill>
                  <a:srgbClr val="FF0000"/>
                </a:solidFill>
                <a:effectLst>
                  <a:outerShdw blurRad="38100" dist="38100" dir="2700000" algn="tl">
                    <a:srgbClr val="000000">
                      <a:alpha val="43137"/>
                    </a:srgbClr>
                  </a:outerShdw>
                </a:effectLst>
                <a:latin typeface="Arial" charset="0"/>
              </a:rPr>
              <a:t>3 день </a:t>
            </a:r>
            <a:br>
              <a:rPr lang="ru-RU" sz="6000" b="1" dirty="0">
                <a:solidFill>
                  <a:srgbClr val="FF0000"/>
                </a:solidFill>
                <a:effectLst>
                  <a:outerShdw blurRad="38100" dist="38100" dir="2700000" algn="tl">
                    <a:srgbClr val="000000">
                      <a:alpha val="43137"/>
                    </a:srgbClr>
                  </a:outerShdw>
                </a:effectLst>
                <a:latin typeface="Arial" charset="0"/>
              </a:rPr>
            </a:br>
            <a:endParaRPr lang="ru-RU" sz="6000" dirty="0">
              <a:effectLst>
                <a:outerShdw blurRad="38100" dist="38100" dir="2700000" algn="tl">
                  <a:srgbClr val="000000">
                    <a:alpha val="43137"/>
                  </a:srgbClr>
                </a:outerShdw>
              </a:effectLst>
              <a:latin typeface="Arial" charset="0"/>
            </a:endParaRPr>
          </a:p>
        </p:txBody>
      </p:sp>
      <p:sp>
        <p:nvSpPr>
          <p:cNvPr id="51203" name="TextBox 3"/>
          <p:cNvSpPr txBox="1">
            <a:spLocks noChangeArrowheads="1"/>
          </p:cNvSpPr>
          <p:nvPr/>
        </p:nvSpPr>
        <p:spPr bwMode="auto">
          <a:xfrm>
            <a:off x="990600" y="4191000"/>
            <a:ext cx="7391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b="1"/>
              <a:t>Работу выполнили</a:t>
            </a:r>
            <a:r>
              <a:rPr lang="ru-RU" altLang="ru-RU"/>
              <a:t>: Шутенко И.В., Гродничая Т.В., Яровая И.И., Крыжановская Людмила Александровна, Чефтелова Елена Александровна, Седых Валентина Васильевна, Беккер Анна Анатольевна, Сербулова Татьяна Анатольевна, Османова Евгения Александровна, Валькова Ольга Юрьевна, Штейнер Ольга Владимировна, Лиморова Татьяна Владимировна</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Прямоугольник 1"/>
          <p:cNvSpPr>
            <a:spLocks noChangeArrowheads="1"/>
          </p:cNvSpPr>
          <p:nvPr/>
        </p:nvSpPr>
        <p:spPr bwMode="auto">
          <a:xfrm>
            <a:off x="1219200" y="685800"/>
            <a:ext cx="7543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ru-RU" altLang="ru-RU" sz="2800" b="1"/>
              <a:t>Третий день </a:t>
            </a:r>
            <a:r>
              <a:rPr lang="ru-RU" altLang="ru-RU" sz="2800"/>
              <a:t>стажировки проходил на базе  МАОУ «Лицей № 159» Советского района г.Казани по проблеме  «Современные подходы к организации военно- патриотического воспитания» и МАОУ « Гимназия № 19» Приволжского района г.Казани  по проблеме «Формирование конкурентоспособного  выпускника в современных условиях».</a:t>
            </a:r>
          </a:p>
          <a:p>
            <a:pPr algn="just" eaLnBrk="1" hangingPunct="1"/>
            <a:r>
              <a:rPr lang="ru-RU" altLang="ru-RU" sz="2800" b="1"/>
              <a:t>Тема дня </a:t>
            </a:r>
            <a:r>
              <a:rPr lang="ru-RU" altLang="ru-RU" sz="2800"/>
              <a:t>«</a:t>
            </a:r>
            <a:r>
              <a:rPr lang="tt-RU" altLang="ru-RU" sz="2800"/>
              <a:t>Модели школьной системы оценки качества образования в условиях внедрения ФГОС</a:t>
            </a:r>
            <a:r>
              <a:rPr lang="ru-RU" altLang="ru-RU" sz="280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066800" y="838200"/>
            <a:ext cx="7620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88900" indent="269875" eaLnBrk="0" hangingPunct="0">
              <a:tabLst>
                <a:tab pos="457200" algn="l"/>
              </a:tabLst>
              <a:defRPr>
                <a:solidFill>
                  <a:schemeClr val="tx1"/>
                </a:solidFill>
                <a:latin typeface="Arial" pitchFamily="34" charset="0"/>
              </a:defRPr>
            </a:lvl1pPr>
            <a:lvl2pPr marL="742950" indent="-285750" eaLnBrk="0" hangingPunct="0">
              <a:tabLst>
                <a:tab pos="457200" algn="l"/>
              </a:tabLst>
              <a:defRPr>
                <a:solidFill>
                  <a:schemeClr val="tx1"/>
                </a:solidFill>
                <a:latin typeface="Arial" pitchFamily="34" charset="0"/>
              </a:defRPr>
            </a:lvl2pPr>
            <a:lvl3pPr marL="1143000" indent="-228600" eaLnBrk="0" hangingPunct="0">
              <a:tabLst>
                <a:tab pos="457200" algn="l"/>
              </a:tabLst>
              <a:defRPr>
                <a:solidFill>
                  <a:schemeClr val="tx1"/>
                </a:solidFill>
                <a:latin typeface="Arial" pitchFamily="34" charset="0"/>
              </a:defRPr>
            </a:lvl3pPr>
            <a:lvl4pPr marL="1600200" indent="-228600" eaLnBrk="0" hangingPunct="0">
              <a:tabLst>
                <a:tab pos="457200" algn="l"/>
              </a:tabLst>
              <a:defRPr>
                <a:solidFill>
                  <a:schemeClr val="tx1"/>
                </a:solidFill>
                <a:latin typeface="Arial" pitchFamily="34" charset="0"/>
              </a:defRPr>
            </a:lvl4pPr>
            <a:lvl5pPr marL="2057400" indent="-228600" eaLnBrk="0" hangingPunct="0">
              <a:tabLst>
                <a:tab pos="457200" algn="l"/>
              </a:tabLst>
              <a:defRPr>
                <a:solidFill>
                  <a:schemeClr val="tx1"/>
                </a:solidFill>
                <a:latin typeface="Arial" pitchFamily="34" charset="0"/>
              </a:defRPr>
            </a:lvl5pPr>
            <a:lvl6pPr marL="2514600" indent="-228600" eaLnBrk="0" fontAlgn="base" hangingPunct="0">
              <a:spcBef>
                <a:spcPct val="0"/>
              </a:spcBef>
              <a:spcAft>
                <a:spcPct val="0"/>
              </a:spcAft>
              <a:tabLst>
                <a:tab pos="457200" algn="l"/>
              </a:tabLst>
              <a:defRPr>
                <a:solidFill>
                  <a:schemeClr val="tx1"/>
                </a:solidFill>
                <a:latin typeface="Arial" pitchFamily="34" charset="0"/>
              </a:defRPr>
            </a:lvl6pPr>
            <a:lvl7pPr marL="2971800" indent="-228600" eaLnBrk="0" fontAlgn="base" hangingPunct="0">
              <a:spcBef>
                <a:spcPct val="0"/>
              </a:spcBef>
              <a:spcAft>
                <a:spcPct val="0"/>
              </a:spcAft>
              <a:tabLst>
                <a:tab pos="457200" algn="l"/>
              </a:tabLst>
              <a:defRPr>
                <a:solidFill>
                  <a:schemeClr val="tx1"/>
                </a:solidFill>
                <a:latin typeface="Arial" pitchFamily="34" charset="0"/>
              </a:defRPr>
            </a:lvl7pPr>
            <a:lvl8pPr marL="3429000" indent="-228600" eaLnBrk="0" fontAlgn="base" hangingPunct="0">
              <a:spcBef>
                <a:spcPct val="0"/>
              </a:spcBef>
              <a:spcAft>
                <a:spcPct val="0"/>
              </a:spcAft>
              <a:tabLst>
                <a:tab pos="457200" algn="l"/>
              </a:tabLst>
              <a:defRPr>
                <a:solidFill>
                  <a:schemeClr val="tx1"/>
                </a:solidFill>
                <a:latin typeface="Arial" pitchFamily="34" charset="0"/>
              </a:defRPr>
            </a:lvl8pPr>
            <a:lvl9pPr marL="3886200" indent="-228600" eaLnBrk="0" fontAlgn="base" hangingPunct="0">
              <a:spcBef>
                <a:spcPct val="0"/>
              </a:spcBef>
              <a:spcAft>
                <a:spcPct val="0"/>
              </a:spcAft>
              <a:tabLst>
                <a:tab pos="457200" algn="l"/>
              </a:tabLst>
              <a:defRPr>
                <a:solidFill>
                  <a:schemeClr val="tx1"/>
                </a:solidFill>
                <a:latin typeface="Arial" pitchFamily="34" charset="0"/>
              </a:defRPr>
            </a:lvl9pPr>
          </a:lstStyle>
          <a:p>
            <a:r>
              <a:rPr lang="ru-RU" altLang="ru-RU" sz="1600">
                <a:cs typeface="Times New Roman" pitchFamily="18" charset="0"/>
              </a:rPr>
              <a:t>В первой половине дня группа посетила МБОУ «Лицей № 159».</a:t>
            </a:r>
          </a:p>
          <a:p>
            <a:r>
              <a:rPr lang="ru-RU" altLang="ru-RU" sz="1600">
                <a:cs typeface="Times New Roman" pitchFamily="18" charset="0"/>
              </a:rPr>
              <a:t>Школа представила  опыт работы по теме «Психолого-педагогическое обеспечение реализации образовательных программ». В опыте показалось интересным: </a:t>
            </a:r>
            <a:endParaRPr lang="ru-RU" altLang="ru-RU" sz="1600"/>
          </a:p>
          <a:p>
            <a:pPr>
              <a:buFontTx/>
              <a:buChar char="•"/>
            </a:pPr>
            <a:r>
              <a:rPr lang="ru-RU" altLang="ru-RU" sz="1600">
                <a:cs typeface="Times New Roman" pitchFamily="18" charset="0"/>
              </a:rPr>
              <a:t>Работа педагогического коллектива над созданием образовательной среды: в учебных кабинетах и рекреациях;</a:t>
            </a:r>
            <a:endParaRPr lang="ru-RU" altLang="ru-RU" sz="1600"/>
          </a:p>
          <a:p>
            <a:pPr>
              <a:buFontTx/>
              <a:buChar char="•"/>
            </a:pPr>
            <a:r>
              <a:rPr lang="ru-RU" altLang="ru-RU" sz="1600">
                <a:cs typeface="Times New Roman" pitchFamily="18" charset="0"/>
              </a:rPr>
              <a:t>Зонирование учебных кабинетов (в кабинете русского языка и литературы – зоны художественно-эстетическая и учебно-методическая и т.д.);</a:t>
            </a:r>
            <a:endParaRPr lang="ru-RU" altLang="ru-RU" sz="1600"/>
          </a:p>
          <a:p>
            <a:pPr>
              <a:buFontTx/>
              <a:buChar char="•"/>
            </a:pPr>
            <a:r>
              <a:rPr lang="ru-RU" altLang="ru-RU" sz="1600">
                <a:cs typeface="Times New Roman" pitchFamily="18" charset="0"/>
              </a:rPr>
              <a:t>Образовательная среда создается  посредством подбора тона портьер, тематики стендов, фотовыставок, стиля интерьера и мебели;</a:t>
            </a:r>
            <a:endParaRPr lang="ru-RU" altLang="ru-RU" sz="1600"/>
          </a:p>
          <a:p>
            <a:pPr>
              <a:buFontTx/>
              <a:buChar char="•"/>
            </a:pPr>
            <a:r>
              <a:rPr lang="ru-RU" altLang="ru-RU" sz="1600">
                <a:cs typeface="Times New Roman" pitchFamily="18" charset="0"/>
              </a:rPr>
              <a:t>Созданные среды реализуют образовательные задачи, в них проводятся различные занятия с детьми: литературные гостиные, исследовательские лаборатории, здоровъесберегающие гимнастики и т.д.  </a:t>
            </a:r>
            <a:endParaRPr lang="ru-RU" altLang="ru-RU" sz="1600"/>
          </a:p>
          <a:p>
            <a:pPr>
              <a:buFontTx/>
              <a:buChar char="•"/>
            </a:pPr>
            <a:r>
              <a:rPr lang="ru-RU" altLang="ru-RU" sz="1600">
                <a:cs typeface="Times New Roman" pitchFamily="18" charset="0"/>
              </a:rPr>
              <a:t>Изучение татарского и русского языков, трепетное отношение к языку;</a:t>
            </a:r>
            <a:endParaRPr lang="ru-RU" altLang="ru-RU" sz="1600"/>
          </a:p>
          <a:p>
            <a:pPr>
              <a:buFontTx/>
              <a:buChar char="•"/>
            </a:pPr>
            <a:r>
              <a:rPr lang="ru-RU" altLang="ru-RU" sz="1600">
                <a:cs typeface="Times New Roman" pitchFamily="18" charset="0"/>
              </a:rPr>
              <a:t>Участие школы в международных проектах европейской сети школ содействия здоровью;</a:t>
            </a:r>
            <a:endParaRPr lang="ru-RU" altLang="ru-RU" sz="1600"/>
          </a:p>
          <a:p>
            <a:pPr>
              <a:buFontTx/>
              <a:buChar char="•"/>
            </a:pPr>
            <a:r>
              <a:rPr lang="ru-RU" altLang="ru-RU" sz="1600">
                <a:cs typeface="Times New Roman" pitchFamily="18" charset="0"/>
              </a:rPr>
              <a:t>Демонстрация дистанционной программы «Уроки нравственности с учебно-методическим обеспечением;</a:t>
            </a:r>
            <a:endParaRPr lang="ru-RU" altLang="ru-RU" sz="1600"/>
          </a:p>
          <a:p>
            <a:pPr>
              <a:buFontTx/>
              <a:buChar char="•"/>
            </a:pPr>
            <a:r>
              <a:rPr lang="ru-RU" altLang="ru-RU" sz="1600">
                <a:cs typeface="Times New Roman" pitchFamily="18" charset="0"/>
              </a:rPr>
              <a:t>Участие школы в общероссийском движении «Возрождение» по поиску останков солдат ВОВ.</a:t>
            </a:r>
            <a:endParaRPr lang="ru-RU" altLang="ru-RU"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990600" y="838200"/>
            <a:ext cx="7848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7675" eaLnBrk="0" hangingPunct="0">
              <a:tabLst>
                <a:tab pos="508000" algn="l"/>
              </a:tabLst>
              <a:defRPr>
                <a:solidFill>
                  <a:schemeClr val="tx1"/>
                </a:solidFill>
                <a:latin typeface="Arial" pitchFamily="34" charset="0"/>
              </a:defRPr>
            </a:lvl1pPr>
            <a:lvl2pPr marL="742950" indent="-285750" eaLnBrk="0" hangingPunct="0">
              <a:tabLst>
                <a:tab pos="508000" algn="l"/>
              </a:tabLst>
              <a:defRPr>
                <a:solidFill>
                  <a:schemeClr val="tx1"/>
                </a:solidFill>
                <a:latin typeface="Arial" pitchFamily="34" charset="0"/>
              </a:defRPr>
            </a:lvl2pPr>
            <a:lvl3pPr marL="1143000" indent="-228600" eaLnBrk="0" hangingPunct="0">
              <a:tabLst>
                <a:tab pos="508000" algn="l"/>
              </a:tabLst>
              <a:defRPr>
                <a:solidFill>
                  <a:schemeClr val="tx1"/>
                </a:solidFill>
                <a:latin typeface="Arial" pitchFamily="34" charset="0"/>
              </a:defRPr>
            </a:lvl3pPr>
            <a:lvl4pPr marL="1600200" indent="-228600" eaLnBrk="0" hangingPunct="0">
              <a:tabLst>
                <a:tab pos="508000" algn="l"/>
              </a:tabLst>
              <a:defRPr>
                <a:solidFill>
                  <a:schemeClr val="tx1"/>
                </a:solidFill>
                <a:latin typeface="Arial" pitchFamily="34" charset="0"/>
              </a:defRPr>
            </a:lvl4pPr>
            <a:lvl5pPr marL="2057400" indent="-228600" eaLnBrk="0" hangingPunct="0">
              <a:tabLst>
                <a:tab pos="508000" algn="l"/>
              </a:tabLst>
              <a:defRPr>
                <a:solidFill>
                  <a:schemeClr val="tx1"/>
                </a:solidFill>
                <a:latin typeface="Arial" pitchFamily="34" charset="0"/>
              </a:defRPr>
            </a:lvl5pPr>
            <a:lvl6pPr marL="2514600" indent="-228600" eaLnBrk="0" fontAlgn="base" hangingPunct="0">
              <a:spcBef>
                <a:spcPct val="0"/>
              </a:spcBef>
              <a:spcAft>
                <a:spcPct val="0"/>
              </a:spcAft>
              <a:tabLst>
                <a:tab pos="508000" algn="l"/>
              </a:tabLst>
              <a:defRPr>
                <a:solidFill>
                  <a:schemeClr val="tx1"/>
                </a:solidFill>
                <a:latin typeface="Arial" pitchFamily="34" charset="0"/>
              </a:defRPr>
            </a:lvl6pPr>
            <a:lvl7pPr marL="2971800" indent="-228600" eaLnBrk="0" fontAlgn="base" hangingPunct="0">
              <a:spcBef>
                <a:spcPct val="0"/>
              </a:spcBef>
              <a:spcAft>
                <a:spcPct val="0"/>
              </a:spcAft>
              <a:tabLst>
                <a:tab pos="508000" algn="l"/>
              </a:tabLst>
              <a:defRPr>
                <a:solidFill>
                  <a:schemeClr val="tx1"/>
                </a:solidFill>
                <a:latin typeface="Arial" pitchFamily="34" charset="0"/>
              </a:defRPr>
            </a:lvl7pPr>
            <a:lvl8pPr marL="3429000" indent="-228600" eaLnBrk="0" fontAlgn="base" hangingPunct="0">
              <a:spcBef>
                <a:spcPct val="0"/>
              </a:spcBef>
              <a:spcAft>
                <a:spcPct val="0"/>
              </a:spcAft>
              <a:tabLst>
                <a:tab pos="508000" algn="l"/>
              </a:tabLst>
              <a:defRPr>
                <a:solidFill>
                  <a:schemeClr val="tx1"/>
                </a:solidFill>
                <a:latin typeface="Arial" pitchFamily="34" charset="0"/>
              </a:defRPr>
            </a:lvl8pPr>
            <a:lvl9pPr marL="3886200" indent="-228600" eaLnBrk="0" fontAlgn="base" hangingPunct="0">
              <a:spcBef>
                <a:spcPct val="0"/>
              </a:spcBef>
              <a:spcAft>
                <a:spcPct val="0"/>
              </a:spcAft>
              <a:tabLst>
                <a:tab pos="508000" algn="l"/>
              </a:tabLst>
              <a:defRPr>
                <a:solidFill>
                  <a:schemeClr val="tx1"/>
                </a:solidFill>
                <a:latin typeface="Arial" pitchFamily="34" charset="0"/>
              </a:defRPr>
            </a:lvl9pPr>
          </a:lstStyle>
          <a:p>
            <a:r>
              <a:rPr lang="ru-RU" altLang="ru-RU" sz="2000">
                <a:cs typeface="Times New Roman" pitchFamily="18" charset="0"/>
              </a:rPr>
              <a:t>Во второй половине дня посетили МАОУ «Гимназия №19». В опыте показалось интересным: </a:t>
            </a:r>
            <a:endParaRPr lang="ru-RU" altLang="ru-RU" sz="2000"/>
          </a:p>
          <a:p>
            <a:pPr>
              <a:buFontTx/>
              <a:buChar char="•"/>
            </a:pPr>
            <a:r>
              <a:rPr lang="ru-RU" altLang="ru-RU" sz="2000">
                <a:cs typeface="Times New Roman" pitchFamily="18" charset="0"/>
              </a:rPr>
              <a:t>Очень молодой и увлеченный своим делом коллектив педагогов и администрации школы (средний возраст 30-35 лет);</a:t>
            </a:r>
            <a:endParaRPr lang="ru-RU" altLang="ru-RU" sz="2000"/>
          </a:p>
          <a:p>
            <a:pPr>
              <a:buFontTx/>
              <a:buChar char="•"/>
            </a:pPr>
            <a:r>
              <a:rPr lang="ru-RU" altLang="ru-RU" sz="2000">
                <a:cs typeface="Times New Roman" pitchFamily="18" charset="0"/>
              </a:rPr>
              <a:t>Участие школы в проекте Министерства образования и науки республики Татарстан «</a:t>
            </a:r>
            <a:r>
              <a:rPr lang="en-US" altLang="ru-RU" sz="2000">
                <a:cs typeface="Times New Roman" pitchFamily="18" charset="0"/>
              </a:rPr>
              <a:t>IBO </a:t>
            </a:r>
            <a:r>
              <a:rPr lang="ru-RU" altLang="ru-RU" sz="2000">
                <a:cs typeface="Times New Roman" pitchFamily="18" charset="0"/>
              </a:rPr>
              <a:t>в Республике Татарстан», универсальной программе, которая является гарантом качества образования во всем мире;</a:t>
            </a:r>
            <a:endParaRPr lang="ru-RU" altLang="ru-RU" sz="2000"/>
          </a:p>
          <a:p>
            <a:pPr>
              <a:buFontTx/>
              <a:buChar char="•"/>
            </a:pPr>
            <a:r>
              <a:rPr lang="ru-RU" altLang="ru-RU" sz="2000">
                <a:cs typeface="Times New Roman" pitchFamily="18" charset="0"/>
              </a:rPr>
              <a:t>8 человек коллектива владеют английским языком;</a:t>
            </a:r>
            <a:endParaRPr lang="ru-RU" altLang="ru-RU" sz="2000"/>
          </a:p>
          <a:p>
            <a:pPr>
              <a:buFontTx/>
              <a:buChar char="•"/>
            </a:pPr>
            <a:r>
              <a:rPr lang="ru-RU" altLang="ru-RU" sz="2000">
                <a:cs typeface="Times New Roman" pitchFamily="18" charset="0"/>
              </a:rPr>
              <a:t>Уроки в лицейских классах ведутся на английском языке</a:t>
            </a:r>
            <a:endParaRPr lang="ru-RU" altLang="ru-RU" sz="2000"/>
          </a:p>
          <a:p>
            <a:pPr>
              <a:buFontTx/>
              <a:buChar char="•"/>
            </a:pPr>
            <a:r>
              <a:rPr lang="ru-RU" altLang="ru-RU" sz="2000">
                <a:cs typeface="Times New Roman" pitchFamily="18" charset="0"/>
              </a:rPr>
              <a:t>Демонстрация дистанционной программы «Анна Теле» изучения татарского языка.</a:t>
            </a:r>
            <a:endParaRPr lang="ru-RU" altLang="ru-RU" sz="2000"/>
          </a:p>
          <a:p>
            <a:pPr>
              <a:buFontTx/>
              <a:buChar char="•"/>
            </a:pPr>
            <a:r>
              <a:rPr lang="ru-RU" altLang="ru-RU" sz="2000">
                <a:cs typeface="Times New Roman" pitchFamily="18" charset="0"/>
              </a:rPr>
              <a:t>Многофункциональный актовый зал</a:t>
            </a:r>
            <a:endParaRPr lang="ru-RU" altLang="ru-RU" sz="2000"/>
          </a:p>
          <a:p>
            <a:pPr>
              <a:buFontTx/>
              <a:buChar char="•"/>
            </a:pPr>
            <a:r>
              <a:rPr lang="ru-RU" altLang="ru-RU" sz="2000">
                <a:cs typeface="Times New Roman" pitchFamily="18" charset="0"/>
              </a:rPr>
              <a:t>Оформление школьной столовой - кафе</a:t>
            </a:r>
            <a:endParaRPr lang="ru-RU" altLang="ru-RU"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1066800" y="914400"/>
            <a:ext cx="7620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7175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ru-RU" altLang="ru-RU" sz="2400" b="1">
                <a:cs typeface="Times New Roman" pitchFamily="18" charset="0"/>
              </a:rPr>
              <a:t>Можно взять для своего опыта</a:t>
            </a:r>
            <a:r>
              <a:rPr lang="ru-RU" altLang="ru-RU" sz="2400">
                <a:cs typeface="Times New Roman" pitchFamily="18" charset="0"/>
              </a:rPr>
              <a:t>:</a:t>
            </a:r>
            <a:endParaRPr lang="ru-RU" altLang="ru-RU" sz="2400"/>
          </a:p>
          <a:p>
            <a:r>
              <a:rPr lang="ru-RU" altLang="ru-RU" sz="2400">
                <a:cs typeface="Times New Roman" pitchFamily="18" charset="0"/>
              </a:rPr>
              <a:t>- идею зонирования учебных кабинетов;</a:t>
            </a:r>
            <a:endParaRPr lang="ru-RU" altLang="ru-RU" sz="2400"/>
          </a:p>
          <a:p>
            <a:r>
              <a:rPr lang="ru-RU" altLang="ru-RU" sz="2400">
                <a:cs typeface="Times New Roman" pitchFamily="18" charset="0"/>
              </a:rPr>
              <a:t>- создание образовательной среды в рекреациях школы;</a:t>
            </a:r>
            <a:endParaRPr lang="ru-RU" altLang="ru-RU" sz="2400"/>
          </a:p>
          <a:p>
            <a:r>
              <a:rPr lang="ru-RU" altLang="ru-RU" sz="2400">
                <a:cs typeface="Times New Roman" pitchFamily="18" charset="0"/>
              </a:rPr>
              <a:t>- систему участия в Международных образовательных проектах;</a:t>
            </a:r>
            <a:endParaRPr lang="ru-RU" altLang="ru-RU" sz="2400"/>
          </a:p>
          <a:p>
            <a:r>
              <a:rPr lang="ru-RU" altLang="ru-RU" sz="2400">
                <a:cs typeface="Times New Roman" pitchFamily="18" charset="0"/>
              </a:rPr>
              <a:t>- уроки нравственности</a:t>
            </a:r>
            <a:endParaRPr lang="ru-RU" altLang="ru-RU" sz="2400"/>
          </a:p>
          <a:p>
            <a:r>
              <a:rPr lang="ru-RU" altLang="ru-RU" sz="2400">
                <a:cs typeface="Times New Roman" pitchFamily="18" charset="0"/>
              </a:rPr>
              <a:t>-создание Интернет-кафе;</a:t>
            </a:r>
            <a:endParaRPr lang="ru-RU" altLang="ru-RU" sz="2400"/>
          </a:p>
          <a:p>
            <a:r>
              <a:rPr lang="ru-RU" altLang="ru-RU" sz="2400">
                <a:cs typeface="Times New Roman" pitchFamily="18" charset="0"/>
              </a:rPr>
              <a:t>- создание многофункциональных пространств: столовая-кафе; рекреация – эпоха </a:t>
            </a:r>
            <a:r>
              <a:rPr lang="en-US" altLang="ru-RU" sz="2400">
                <a:cs typeface="Times New Roman" pitchFamily="18" charset="0"/>
              </a:rPr>
              <a:t>IXX </a:t>
            </a:r>
            <a:r>
              <a:rPr lang="ru-RU" altLang="ru-RU" sz="2400">
                <a:cs typeface="Times New Roman" pitchFamily="18" charset="0"/>
              </a:rPr>
              <a:t>века, релаксационное пространство, пространство для подвижных игр; актовый зал- учебное пространство и т.д.</a:t>
            </a:r>
            <a:endParaRPr lang="ru-RU" altLang="ru-RU"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C:\Documents and Settings\rd1\Рабочий стол\Казань\Фото МАОУ «Гимназия №19» Приволжского района г. Казани\IMG_19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C:\Documents and Settings\rd1\Рабочий стол\Казань\Фото МАОУ «Гимназия №19» Приволжского района г. Казани\IMG_199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505200"/>
            <a:ext cx="3962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3" descr="C:\Documents and Settings\rd1\Рабочий стол\Казань\Фото МАОУ «Гимназия №19» Приволжского района г. Казани\IMG_20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457200"/>
            <a:ext cx="39814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descr="C:\Documents and Settings\rd1\Рабочий стол\Казань\Фото МАОУ «Гимназия №19» Приволжского района г. Казани\IMG_202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35052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Н В\Рабочий стол\kazan-panorama-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 y="3071813"/>
            <a:ext cx="85010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одзаголовок 5"/>
          <p:cNvSpPr>
            <a:spLocks noGrp="1"/>
          </p:cNvSpPr>
          <p:nvPr>
            <p:ph type="subTitle" idx="1"/>
          </p:nvPr>
        </p:nvSpPr>
        <p:spPr>
          <a:xfrm>
            <a:off x="304800" y="1981200"/>
            <a:ext cx="8501063" cy="1066800"/>
          </a:xfrm>
        </p:spPr>
        <p:txBody>
          <a:bodyPr>
            <a:noAutofit/>
          </a:bodyPr>
          <a:lstStyle/>
          <a:p>
            <a:pPr>
              <a:defRPr/>
            </a:pPr>
            <a:r>
              <a:rPr lang="ru-RU" sz="1800" b="1" dirty="0" smtClean="0"/>
              <a:t>Работу выполнили</a:t>
            </a:r>
            <a:r>
              <a:rPr lang="ru-RU" sz="1800" dirty="0" smtClean="0"/>
              <a:t>: Якубовская В. П., </a:t>
            </a:r>
            <a:r>
              <a:rPr lang="ru-RU" sz="1800" dirty="0" err="1" smtClean="0"/>
              <a:t>Кавинская</a:t>
            </a:r>
            <a:r>
              <a:rPr lang="ru-RU" sz="1800" dirty="0" smtClean="0"/>
              <a:t> Н. В., Овечкина С. Д., Егорова О. Б., </a:t>
            </a:r>
            <a:r>
              <a:rPr lang="ru-RU" sz="1800" dirty="0" err="1" smtClean="0"/>
              <a:t>Исраилова</a:t>
            </a:r>
            <a:r>
              <a:rPr lang="ru-RU" sz="1800" dirty="0" smtClean="0"/>
              <a:t> З. Б., Фоменко И. А., </a:t>
            </a:r>
            <a:r>
              <a:rPr lang="ru-RU" sz="1800" dirty="0" err="1" smtClean="0"/>
              <a:t>Апестина</a:t>
            </a:r>
            <a:r>
              <a:rPr lang="ru-RU" sz="1800" dirty="0" smtClean="0"/>
              <a:t> В. В., Писаренко Н. А., Игнатова С. В. </a:t>
            </a:r>
          </a:p>
          <a:p>
            <a:pPr>
              <a:defRPr/>
            </a:pPr>
            <a:endParaRPr lang="ru-RU" sz="1400" dirty="0">
              <a:latin typeface="Calibri" pitchFamily="34" charset="0"/>
              <a:cs typeface="Calibri" pitchFamily="34" charset="0"/>
            </a:endParaRPr>
          </a:p>
        </p:txBody>
      </p:sp>
      <p:sp>
        <p:nvSpPr>
          <p:cNvPr id="57348" name="TextBox 7"/>
          <p:cNvSpPr txBox="1">
            <a:spLocks noChangeArrowheads="1"/>
          </p:cNvSpPr>
          <p:nvPr/>
        </p:nvSpPr>
        <p:spPr bwMode="auto">
          <a:xfrm>
            <a:off x="2017713" y="5978525"/>
            <a:ext cx="4214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400" b="1">
                <a:solidFill>
                  <a:srgbClr val="002060"/>
                </a:solidFill>
                <a:latin typeface="Calibri" pitchFamily="34" charset="0"/>
                <a:ea typeface="Calibri" pitchFamily="34" charset="0"/>
                <a:cs typeface="Calibri" pitchFamily="34" charset="0"/>
              </a:rPr>
              <a:t>г. Казань</a:t>
            </a:r>
          </a:p>
        </p:txBody>
      </p:sp>
      <p:sp>
        <p:nvSpPr>
          <p:cNvPr id="5" name="Заголовок 1"/>
          <p:cNvSpPr>
            <a:spLocks noGrp="1"/>
          </p:cNvSpPr>
          <p:nvPr>
            <p:ph type="ctrTitle" idx="4294967295"/>
          </p:nvPr>
        </p:nvSpPr>
        <p:spPr>
          <a:xfrm>
            <a:off x="1371600" y="685801"/>
            <a:ext cx="6400800" cy="1219200"/>
          </a:xfrm>
        </p:spPr>
        <p:txBody>
          <a:bodyPr>
            <a:normAutofit fontScale="90000"/>
          </a:bodyPr>
          <a:lstStyle/>
          <a:p>
            <a:pPr algn="ctr" eaLnBrk="1" fontAlgn="auto" hangingPunct="1">
              <a:spcAft>
                <a:spcPts val="0"/>
              </a:spcAft>
              <a:defRPr/>
            </a:pPr>
            <a:r>
              <a:rPr lang="ru-RU" b="1" dirty="0" smtClean="0">
                <a:solidFill>
                  <a:srgbClr val="FF0000"/>
                </a:solidFill>
              </a:rPr>
              <a:t/>
            </a:r>
            <a:br>
              <a:rPr lang="ru-RU" b="1" dirty="0" smtClean="0">
                <a:solidFill>
                  <a:srgbClr val="FF0000"/>
                </a:solidFill>
              </a:rPr>
            </a:br>
            <a:r>
              <a:rPr lang="ru-RU" b="1" dirty="0" smtClean="0">
                <a:solidFill>
                  <a:srgbClr val="FF0000"/>
                </a:solidFill>
              </a:rPr>
              <a:t> </a:t>
            </a:r>
            <a:r>
              <a:rPr lang="ru-RU" sz="6000" b="1" dirty="0" smtClean="0">
                <a:solidFill>
                  <a:srgbClr val="FF0000"/>
                </a:solidFill>
              </a:rPr>
              <a:t>4 день </a:t>
            </a:r>
            <a:br>
              <a:rPr lang="ru-RU" sz="6000" b="1" dirty="0" smtClean="0">
                <a:solidFill>
                  <a:srgbClr val="FF0000"/>
                </a:solidFill>
              </a:rPr>
            </a:b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285750" y="1000125"/>
            <a:ext cx="4143375" cy="4786313"/>
          </a:xfrm>
        </p:spPr>
        <p:txBody>
          <a:bodyPr/>
          <a:lstStyle/>
          <a:p>
            <a:pPr marL="180975" indent="-44450">
              <a:spcBef>
                <a:spcPct val="0"/>
              </a:spcBef>
              <a:buFont typeface="Wingdings" pitchFamily="2" charset="2"/>
              <a:buChar char="v"/>
              <a:tabLst>
                <a:tab pos="541338" algn="l"/>
              </a:tabLst>
            </a:pPr>
            <a:r>
              <a:rPr lang="ru-RU" altLang="ru-RU" sz="2400" smtClean="0">
                <a:latin typeface="Calibri" pitchFamily="34" charset="0"/>
                <a:ea typeface="Calibri" pitchFamily="34" charset="0"/>
                <a:cs typeface="Calibri" pitchFamily="34" charset="0"/>
              </a:rPr>
              <a:t> МАОУ «Средняя общеоб разовательная школа № 146 с углубленным изучением отдельных предметов» Ново-Савинского района</a:t>
            </a:r>
          </a:p>
          <a:p>
            <a:pPr marL="180975" indent="-44450">
              <a:spcBef>
                <a:spcPct val="0"/>
              </a:spcBef>
              <a:buFont typeface="Wingdings 2" pitchFamily="18" charset="2"/>
              <a:buNone/>
              <a:tabLst>
                <a:tab pos="541338" algn="l"/>
              </a:tabLst>
            </a:pPr>
            <a:r>
              <a:rPr lang="ru-RU" altLang="ru-RU" sz="2400" smtClean="0">
                <a:latin typeface="Calibri" pitchFamily="34" charset="0"/>
                <a:ea typeface="Calibri" pitchFamily="34" charset="0"/>
                <a:cs typeface="Calibri" pitchFamily="34" charset="0"/>
              </a:rPr>
              <a:t> </a:t>
            </a:r>
            <a:r>
              <a:rPr lang="ru-RU" altLang="ru-RU" sz="2400" smtClean="0"/>
              <a:t>г. Казани</a:t>
            </a:r>
          </a:p>
          <a:p>
            <a:pPr marL="180975" indent="-44450" algn="ctr">
              <a:buFont typeface="Wingdings 2" pitchFamily="18" charset="2"/>
              <a:buNone/>
              <a:tabLst>
                <a:tab pos="541338" algn="l"/>
              </a:tabLst>
            </a:pPr>
            <a:endParaRPr lang="ru-RU" altLang="ru-RU" smtClean="0"/>
          </a:p>
        </p:txBody>
      </p:sp>
      <p:sp>
        <p:nvSpPr>
          <p:cNvPr id="5" name="Содержимое 4"/>
          <p:cNvSpPr>
            <a:spLocks noGrp="1"/>
          </p:cNvSpPr>
          <p:nvPr>
            <p:ph sz="half" idx="4294967295"/>
          </p:nvPr>
        </p:nvSpPr>
        <p:spPr>
          <a:xfrm>
            <a:off x="4857750" y="1643063"/>
            <a:ext cx="4286250" cy="4929187"/>
          </a:xfrm>
        </p:spPr>
        <p:txBody>
          <a:bodyPr/>
          <a:lstStyle/>
          <a:p>
            <a:pPr marL="180975" indent="-44450">
              <a:buFont typeface="Wingdings" pitchFamily="2" charset="2"/>
              <a:buChar char="v"/>
            </a:pPr>
            <a:r>
              <a:rPr lang="ru-RU" altLang="ru-RU" sz="2400" smtClean="0">
                <a:latin typeface="Calibri" pitchFamily="34" charset="0"/>
                <a:ea typeface="Calibri" pitchFamily="34" charset="0"/>
                <a:cs typeface="Calibri" pitchFamily="34" charset="0"/>
              </a:rPr>
              <a:t> МАОУ «Центр развития образования №178» </a:t>
            </a:r>
          </a:p>
          <a:p>
            <a:pPr marL="180975" indent="-44450">
              <a:buFont typeface="Wingdings 2" pitchFamily="18" charset="2"/>
              <a:buNone/>
            </a:pPr>
            <a:r>
              <a:rPr lang="ru-RU" altLang="ru-RU" sz="2400" smtClean="0">
                <a:latin typeface="Calibri" pitchFamily="34" charset="0"/>
                <a:ea typeface="Calibri" pitchFamily="34" charset="0"/>
                <a:cs typeface="Calibri" pitchFamily="34" charset="0"/>
              </a:rPr>
              <a:t>Советского района </a:t>
            </a:r>
          </a:p>
          <a:p>
            <a:pPr marL="180975" indent="-44450">
              <a:buFont typeface="Wingdings 2" pitchFamily="18" charset="2"/>
              <a:buNone/>
            </a:pPr>
            <a:r>
              <a:rPr lang="ru-RU" altLang="ru-RU" sz="2400" smtClean="0">
                <a:latin typeface="Calibri" pitchFamily="34" charset="0"/>
                <a:ea typeface="Calibri" pitchFamily="34" charset="0"/>
                <a:cs typeface="Calibri" pitchFamily="34" charset="0"/>
              </a:rPr>
              <a:t>г. Казани</a:t>
            </a:r>
          </a:p>
          <a:p>
            <a:pPr marL="180975" indent="-44450" algn="ctr">
              <a:buFont typeface="Wingdings 2" pitchFamily="18" charset="2"/>
              <a:buNone/>
            </a:pPr>
            <a:endParaRPr lang="ru-RU" altLang="ru-RU" smtClean="0"/>
          </a:p>
          <a:p>
            <a:pPr marL="180975" indent="-44450" algn="ctr">
              <a:buFont typeface="Wingdings 2" pitchFamily="18" charset="2"/>
              <a:buNone/>
            </a:pPr>
            <a:endParaRPr lang="ru-RU" altLang="ru-RU" smtClean="0"/>
          </a:p>
        </p:txBody>
      </p:sp>
      <p:pic>
        <p:nvPicPr>
          <p:cNvPr id="2050" name="Picture 2" descr="C:\Documents and Settings\Н В\Рабочий стол\2240.jpg"/>
          <p:cNvPicPr>
            <a:picLocks noChangeAspect="1" noChangeArrowheads="1"/>
          </p:cNvPicPr>
          <p:nvPr/>
        </p:nvPicPr>
        <p:blipFill>
          <a:blip r:embed="rId3"/>
          <a:srcRect/>
          <a:stretch>
            <a:fillRect/>
          </a:stretch>
        </p:blipFill>
        <p:spPr bwMode="auto">
          <a:xfrm>
            <a:off x="214282" y="3714752"/>
            <a:ext cx="4357718" cy="2857496"/>
          </a:xfrm>
          <a:prstGeom prst="rect">
            <a:avLst/>
          </a:prstGeom>
          <a:ln>
            <a:noFill/>
          </a:ln>
          <a:effectLst>
            <a:softEdge rad="112500"/>
          </a:effectLst>
        </p:spPr>
      </p:pic>
      <p:pic>
        <p:nvPicPr>
          <p:cNvPr id="2052" name="Picture 4" descr="C:\Documents and Settings\Н В\Рабочий стол\178-kazan.jpg"/>
          <p:cNvPicPr>
            <a:picLocks noChangeAspect="1" noChangeArrowheads="1"/>
          </p:cNvPicPr>
          <p:nvPr/>
        </p:nvPicPr>
        <p:blipFill>
          <a:blip r:embed="rId4"/>
          <a:srcRect/>
          <a:stretch>
            <a:fillRect/>
          </a:stretch>
        </p:blipFill>
        <p:spPr bwMode="auto">
          <a:xfrm>
            <a:off x="4786315" y="4000504"/>
            <a:ext cx="4357685" cy="2857496"/>
          </a:xfrm>
          <a:prstGeom prst="rect">
            <a:avLst/>
          </a:prstGeom>
          <a:ln>
            <a:noFill/>
          </a:ln>
          <a:effectLst>
            <a:softEdge rad="112500"/>
          </a:effectLst>
        </p:spPr>
      </p:pic>
      <p:sp>
        <p:nvSpPr>
          <p:cNvPr id="58374" name="TextBox 6"/>
          <p:cNvSpPr txBox="1">
            <a:spLocks noChangeArrowheads="1"/>
          </p:cNvSpPr>
          <p:nvPr/>
        </p:nvSpPr>
        <p:spPr bwMode="auto">
          <a:xfrm>
            <a:off x="785813" y="428625"/>
            <a:ext cx="7929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800" b="1">
                <a:solidFill>
                  <a:srgbClr val="002060"/>
                </a:solidFill>
                <a:latin typeface="Calibri" pitchFamily="34" charset="0"/>
                <a:ea typeface="Calibri" pitchFamily="34" charset="0"/>
                <a:cs typeface="Calibri" pitchFamily="34" charset="0"/>
              </a:rPr>
              <a:t>28 ноября – </a:t>
            </a:r>
            <a:r>
              <a:rPr lang="ru-RU" altLang="ru-RU" sz="2800" b="1" i="1">
                <a:solidFill>
                  <a:srgbClr val="002060"/>
                </a:solidFill>
                <a:latin typeface="Calibri" pitchFamily="34" charset="0"/>
                <a:ea typeface="Calibri" pitchFamily="34" charset="0"/>
                <a:cs typeface="Calibri" pitchFamily="34" charset="0"/>
              </a:rPr>
              <a:t>четвертый день </a:t>
            </a:r>
            <a:r>
              <a:rPr lang="ru-RU" altLang="ru-RU" sz="2800" b="1">
                <a:solidFill>
                  <a:srgbClr val="002060"/>
                </a:solidFill>
                <a:latin typeface="Calibri" pitchFamily="34" charset="0"/>
                <a:ea typeface="Calibri" pitchFamily="34" charset="0"/>
                <a:cs typeface="Calibri" pitchFamily="34" charset="0"/>
              </a:rPr>
              <a:t>стажировки</a:t>
            </a:r>
            <a:endParaRPr lang="ru-RU" altLang="ru-RU" sz="2800"/>
          </a:p>
        </p:txBody>
      </p:sp>
    </p:spTree>
    <p:custDataLst>
      <p:tags r:id="rId1"/>
    </p:custDataLst>
  </p:cSld>
  <p:clrMapOvr>
    <a:masterClrMapping/>
  </p:clrMapOvr>
  <p:transition advTm="9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heckerboard(across)">
                                      <p:cBhvr>
                                        <p:cTn id="16" dur="2000"/>
                                        <p:tgtEl>
                                          <p:spTgt spid="2050"/>
                                        </p:tgtEl>
                                      </p:cBhvr>
                                    </p:animEffect>
                                  </p:childTnLst>
                                </p:cTn>
                              </p:par>
                            </p:childTnLst>
                          </p:cTn>
                        </p:par>
                        <p:par>
                          <p:cTn id="17" fill="hold" nodeType="afterGroup">
                            <p:stCondLst>
                              <p:cond delay="3000"/>
                            </p:stCondLst>
                            <p:childTnLst>
                              <p:par>
                                <p:cTn id="18" presetID="5" presetClass="entr" presetSubtype="1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checkerboard(across)">
                                      <p:cBhvr>
                                        <p:cTn id="20" dur="1000"/>
                                        <p:tgtEl>
                                          <p:spTgt spid="5">
                                            <p:txEl>
                                              <p:pRg st="0" end="0"/>
                                            </p:txEl>
                                          </p:spTgt>
                                        </p:tgtEl>
                                      </p:cBhvr>
                                    </p:animEffect>
                                  </p:childTnLst>
                                </p:cTn>
                              </p:par>
                            </p:childTnLst>
                          </p:cTn>
                        </p:par>
                        <p:par>
                          <p:cTn id="21" fill="hold" nodeType="afterGroup">
                            <p:stCondLst>
                              <p:cond delay="4000"/>
                            </p:stCondLst>
                            <p:childTnLst>
                              <p:par>
                                <p:cTn id="22" presetID="5" presetClass="entr" presetSubtype="10" fill="hold" grpId="0"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heckerboard(across)">
                                      <p:cBhvr>
                                        <p:cTn id="24" dur="1000"/>
                                        <p:tgtEl>
                                          <p:spTgt spid="5">
                                            <p:txEl>
                                              <p:pRg st="1" end="1"/>
                                            </p:txEl>
                                          </p:spTgt>
                                        </p:tgtEl>
                                      </p:cBhvr>
                                    </p:animEffect>
                                  </p:childTnLst>
                                </p:cTn>
                              </p:par>
                            </p:childTnLst>
                          </p:cTn>
                        </p:par>
                        <p:par>
                          <p:cTn id="25" fill="hold" nodeType="afterGroup">
                            <p:stCondLst>
                              <p:cond delay="5000"/>
                            </p:stCondLst>
                            <p:childTnLst>
                              <p:par>
                                <p:cTn id="26" presetID="5" presetClass="entr" presetSubtype="1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checkerboard(across)">
                                      <p:cBhvr>
                                        <p:cTn id="28" dur="1000"/>
                                        <p:tgtEl>
                                          <p:spTgt spid="5">
                                            <p:txEl>
                                              <p:pRg st="2" end="2"/>
                                            </p:txEl>
                                          </p:spTgt>
                                        </p:tgtEl>
                                      </p:cBhvr>
                                    </p:animEffect>
                                  </p:childTnLst>
                                </p:cTn>
                              </p:par>
                            </p:childTnLst>
                          </p:cTn>
                        </p:par>
                        <p:par>
                          <p:cTn id="29" fill="hold" nodeType="afterGroup">
                            <p:stCondLst>
                              <p:cond delay="6000"/>
                            </p:stCondLst>
                            <p:childTnLst>
                              <p:par>
                                <p:cTn id="30" presetID="5" presetClass="entr" presetSubtype="10" fill="hold" nodeType="after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checkerboard(across)">
                                      <p:cBhvr>
                                        <p:cTn id="3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sp>
        <p:nvSpPr>
          <p:cNvPr id="25603" name="Содержимое 2"/>
          <p:cNvSpPr>
            <a:spLocks noGrp="1"/>
          </p:cNvSpPr>
          <p:nvPr>
            <p:ph idx="1"/>
          </p:nvPr>
        </p:nvSpPr>
        <p:spPr/>
        <p:txBody>
          <a:bodyPr/>
          <a:lstStyle/>
          <a:p>
            <a:pPr algn="ctr" eaLnBrk="1" hangingPunct="1">
              <a:buFont typeface="Wingdings 2" pitchFamily="18" charset="2"/>
              <a:buNone/>
            </a:pPr>
            <a:r>
              <a:rPr lang="ru-RU" altLang="ru-RU" sz="4800" b="1" smtClean="0"/>
              <a:t>Основные идеи</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G:\Фото планшет\20131129_103809.jpg"/>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4071934" y="3071810"/>
            <a:ext cx="4930775" cy="3646488"/>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3074" name="Picture 2" descr="G:\Фото планшет\20131129_1036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714488"/>
            <a:ext cx="4214842"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9396" name="TextBox 4"/>
          <p:cNvSpPr txBox="1">
            <a:spLocks noChangeArrowheads="1"/>
          </p:cNvSpPr>
          <p:nvPr/>
        </p:nvSpPr>
        <p:spPr bwMode="auto">
          <a:xfrm>
            <a:off x="428625" y="142875"/>
            <a:ext cx="8215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400" b="1">
                <a:solidFill>
                  <a:srgbClr val="002060"/>
                </a:solidFill>
                <a:latin typeface="Calibri" pitchFamily="34" charset="0"/>
                <a:ea typeface="Calibri" pitchFamily="34" charset="0"/>
                <a:cs typeface="Calibri" pitchFamily="34" charset="0"/>
              </a:rPr>
              <a:t>Что заинтересовало нас,  руководителей ОУ г. Краснодара, в ходе посещения учебных заведений г. Казани</a:t>
            </a:r>
          </a:p>
        </p:txBody>
      </p:sp>
      <p:sp>
        <p:nvSpPr>
          <p:cNvPr id="8" name="TextBox 7"/>
          <p:cNvSpPr txBox="1"/>
          <p:nvPr/>
        </p:nvSpPr>
        <p:spPr>
          <a:xfrm>
            <a:off x="214313" y="1071563"/>
            <a:ext cx="8286750" cy="830262"/>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Ø"/>
            </a:pPr>
            <a:r>
              <a:rPr lang="ru-RU" altLang="ru-RU" sz="2400" b="1" i="1">
                <a:solidFill>
                  <a:srgbClr val="002060"/>
                </a:solidFill>
                <a:effectLst>
                  <a:outerShdw blurRad="38100" dist="38100" dir="2700000" algn="tl">
                    <a:srgbClr val="C0C0C0"/>
                  </a:outerShdw>
                </a:effectLst>
                <a:latin typeface="Calibri" pitchFamily="34" charset="0"/>
                <a:ea typeface="Calibri" pitchFamily="34" charset="0"/>
                <a:cs typeface="Calibri" pitchFamily="34" charset="0"/>
              </a:rPr>
              <a:t>  </a:t>
            </a:r>
            <a:r>
              <a:rPr lang="ru-RU" altLang="ru-RU" sz="2400" i="1">
                <a:solidFill>
                  <a:srgbClr val="7030A0"/>
                </a:solidFill>
                <a:effectLst>
                  <a:outerShdw blurRad="38100" dist="38100" dir="2700000" algn="tl">
                    <a:srgbClr val="C0C0C0"/>
                  </a:outerShdw>
                </a:effectLst>
                <a:latin typeface="Calibri" pitchFamily="34" charset="0"/>
                <a:ea typeface="Calibri" pitchFamily="34" charset="0"/>
                <a:cs typeface="Calibri" pitchFamily="34" charset="0"/>
              </a:rPr>
              <a:t>Сингапурская технология обучения</a:t>
            </a:r>
            <a:endParaRPr lang="ru-RU" altLang="ru-RU" sz="2400">
              <a:solidFill>
                <a:srgbClr val="7030A0"/>
              </a:solidFill>
              <a:effectLst>
                <a:outerShdw blurRad="38100" dist="38100" dir="2700000" algn="tl">
                  <a:srgbClr val="C0C0C0"/>
                </a:outerShdw>
              </a:effectLst>
              <a:latin typeface="Calibri" pitchFamily="34" charset="0"/>
              <a:ea typeface="Calibri" pitchFamily="34" charset="0"/>
              <a:cs typeface="Calibri" pitchFamily="34" charset="0"/>
            </a:endParaRPr>
          </a:p>
          <a:p>
            <a:pPr eaLnBrk="1" hangingPunct="1"/>
            <a:endParaRPr lang="ru-RU" altLang="ru-RU" sz="2400">
              <a:solidFill>
                <a:srgbClr val="002060"/>
              </a:solidFill>
              <a:effectLst>
                <a:outerShdw blurRad="38100" dist="38100" dir="2700000" algn="tl">
                  <a:srgbClr val="C0C0C0"/>
                </a:outerShdw>
              </a:effectLst>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2000"/>
                                        <p:tgtEl>
                                          <p:spTgt spid="3074"/>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checkerboard(across)">
                                      <p:cBhvr>
                                        <p:cTn id="11"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G:\Фото планшет\20131129_102053.jpg"/>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214282" y="4000504"/>
            <a:ext cx="4352925" cy="2714625"/>
          </a:xfrm>
          <a:effectLst>
            <a:softEdge rad="112500"/>
          </a:effectLst>
        </p:spPr>
      </p:pic>
      <p:pic>
        <p:nvPicPr>
          <p:cNvPr id="4098" name="Picture 2" descr="G:\Фото планшет\20131129_103927.jp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929190" y="3952398"/>
            <a:ext cx="3998913" cy="2691312"/>
          </a:xfrm>
          <a:effectLst>
            <a:softEdge rad="112500"/>
          </a:effectLst>
        </p:spPr>
      </p:pic>
      <p:pic>
        <p:nvPicPr>
          <p:cNvPr id="4100" name="Picture 4" descr="G:\Фото планшет\20131129_1021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5984" y="714356"/>
            <a:ext cx="5357850" cy="3214710"/>
          </a:xfrm>
          <a:prstGeom prst="rect">
            <a:avLst/>
          </a:prstGeom>
          <a:ln>
            <a:noFill/>
          </a:ln>
          <a:effectLst>
            <a:softEdge rad="112500"/>
          </a:effectLst>
        </p:spPr>
      </p:pic>
      <p:sp>
        <p:nvSpPr>
          <p:cNvPr id="6" name="TextBox 5"/>
          <p:cNvSpPr txBox="1"/>
          <p:nvPr/>
        </p:nvSpPr>
        <p:spPr>
          <a:xfrm>
            <a:off x="285750" y="142875"/>
            <a:ext cx="8215313" cy="830263"/>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Ø"/>
            </a:pPr>
            <a:r>
              <a:rPr lang="ru-RU" altLang="ru-RU" sz="2400" b="1" i="1">
                <a:solidFill>
                  <a:srgbClr val="002060"/>
                </a:solidFill>
                <a:effectLst>
                  <a:outerShdw blurRad="38100" dist="38100" dir="2700000" algn="tl">
                    <a:srgbClr val="C0C0C0"/>
                  </a:outerShdw>
                </a:effectLst>
                <a:latin typeface="Calibri" pitchFamily="34" charset="0"/>
                <a:ea typeface="Calibri" pitchFamily="34" charset="0"/>
                <a:cs typeface="Calibri" pitchFamily="34" charset="0"/>
              </a:rPr>
              <a:t>  </a:t>
            </a:r>
            <a:r>
              <a:rPr lang="ru-RU" altLang="ru-RU" sz="2400" b="1" i="1">
                <a:solidFill>
                  <a:srgbClr val="7030A0"/>
                </a:solidFill>
                <a:effectLst>
                  <a:outerShdw blurRad="38100" dist="38100" dir="2700000" algn="tl">
                    <a:srgbClr val="C0C0C0"/>
                  </a:outerShdw>
                </a:effectLst>
                <a:latin typeface="Calibri" pitchFamily="34" charset="0"/>
                <a:ea typeface="Calibri" pitchFamily="34" charset="0"/>
                <a:cs typeface="Calibri" pitchFamily="34" charset="0"/>
              </a:rPr>
              <a:t>Классы полного дня</a:t>
            </a:r>
            <a:endParaRPr lang="ru-RU" altLang="ru-RU" sz="2400" b="1">
              <a:solidFill>
                <a:srgbClr val="7030A0"/>
              </a:solidFill>
              <a:effectLst>
                <a:outerShdw blurRad="38100" dist="38100" dir="2700000" algn="tl">
                  <a:srgbClr val="C0C0C0"/>
                </a:outerShdw>
              </a:effectLst>
              <a:latin typeface="Calibri" pitchFamily="34" charset="0"/>
              <a:ea typeface="Calibri" pitchFamily="34" charset="0"/>
              <a:cs typeface="Calibri" pitchFamily="34" charset="0"/>
            </a:endParaRPr>
          </a:p>
          <a:p>
            <a:pPr eaLnBrk="1" hangingPunct="1"/>
            <a:endParaRPr lang="ru-RU" altLang="ru-RU" sz="2400">
              <a:solidFill>
                <a:srgbClr val="002060"/>
              </a:solidFill>
              <a:effectLst>
                <a:outerShdw blurRad="38100" dist="38100" dir="2700000" algn="tl">
                  <a:srgbClr val="C0C0C0"/>
                </a:outerShdw>
              </a:effectLst>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heckerboard(across)">
                                      <p:cBhvr>
                                        <p:cTn id="7" dur="500"/>
                                        <p:tgtEl>
                                          <p:spTgt spid="4099"/>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heckerboard(across)">
                                      <p:cBhvr>
                                        <p:cTn id="11" dur="500"/>
                                        <p:tgtEl>
                                          <p:spTgt spid="4098"/>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checkerboard(across)">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Фото планшет\20131129_102917.jpg"/>
          <p:cNvPicPr>
            <a:picLocks noGrp="1" noChangeAspect="1" noChangeArrowheads="1"/>
          </p:cNvPicPr>
          <p:nvPr>
            <p:ph sz="half" idx="4294967295"/>
          </p:nvPr>
        </p:nvPicPr>
        <p:blipFill>
          <a:blip r:embed="rId2" cstate="email">
            <a:lum bright="20000"/>
            <a:extLst>
              <a:ext uri="{28A0092B-C50C-407E-A947-70E740481C1C}">
                <a14:useLocalDpi xmlns:a14="http://schemas.microsoft.com/office/drawing/2010/main"/>
              </a:ext>
            </a:extLst>
          </a:blip>
          <a:stretch>
            <a:fillRect/>
          </a:stretch>
        </p:blipFill>
        <p:spPr>
          <a:xfrm>
            <a:off x="285720" y="1214422"/>
            <a:ext cx="4281488" cy="4090988"/>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5123" name="Picture 3" descr="G:\Фото планшет\20131129_102824.jpg"/>
          <p:cNvPicPr>
            <a:picLocks noGrp="1" noChangeAspect="1" noChangeArrowheads="1"/>
          </p:cNvPicPr>
          <p:nvPr>
            <p:ph sz="half" idx="4294967295"/>
          </p:nvPr>
        </p:nvPicPr>
        <p:blipFill>
          <a:blip r:embed="rId3" cstate="email">
            <a:lum bright="10000"/>
            <a:extLst>
              <a:ext uri="{28A0092B-C50C-407E-A947-70E740481C1C}">
                <a14:useLocalDpi xmlns:a14="http://schemas.microsoft.com/office/drawing/2010/main"/>
              </a:ext>
            </a:extLst>
          </a:blip>
          <a:stretch>
            <a:fillRect/>
          </a:stretch>
        </p:blipFill>
        <p:spPr>
          <a:xfrm>
            <a:off x="4643438" y="2643182"/>
            <a:ext cx="4343400" cy="4079875"/>
          </a:xfrm>
          <a:effectLst>
            <a:softEdge rad="112500"/>
          </a:effectLst>
        </p:spPr>
      </p:pic>
      <p:sp>
        <p:nvSpPr>
          <p:cNvPr id="5" name="TextBox 4"/>
          <p:cNvSpPr txBox="1"/>
          <p:nvPr/>
        </p:nvSpPr>
        <p:spPr>
          <a:xfrm>
            <a:off x="285750" y="142875"/>
            <a:ext cx="8715375" cy="830263"/>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Ø"/>
            </a:pPr>
            <a:r>
              <a:rPr lang="ru-RU" altLang="ru-RU" sz="2400" i="1">
                <a:solidFill>
                  <a:srgbClr val="7030A0"/>
                </a:solidFill>
                <a:effectLst>
                  <a:outerShdw blurRad="38100" dist="38100" dir="2700000" algn="tl">
                    <a:srgbClr val="C0C0C0"/>
                  </a:outerShdw>
                </a:effectLst>
                <a:latin typeface="Calibri" pitchFamily="34" charset="0"/>
                <a:ea typeface="Calibri" pitchFamily="34" charset="0"/>
                <a:cs typeface="Calibri" pitchFamily="34" charset="0"/>
              </a:rPr>
              <a:t> Оборудование  кабинета  нанотехнологий</a:t>
            </a:r>
            <a:endParaRPr lang="ru-RU" altLang="ru-RU" sz="2400">
              <a:solidFill>
                <a:srgbClr val="7030A0"/>
              </a:solidFill>
              <a:effectLst>
                <a:outerShdw blurRad="38100" dist="38100" dir="2700000" algn="tl">
                  <a:srgbClr val="C0C0C0"/>
                </a:outerShdw>
              </a:effectLst>
              <a:latin typeface="Calibri" pitchFamily="34" charset="0"/>
              <a:ea typeface="Calibri" pitchFamily="34" charset="0"/>
              <a:cs typeface="Calibri" pitchFamily="34" charset="0"/>
            </a:endParaRPr>
          </a:p>
          <a:p>
            <a:pPr eaLnBrk="1" hangingPunct="1"/>
            <a:endParaRPr lang="ru-RU" altLang="ru-RU" sz="2400">
              <a:solidFill>
                <a:srgbClr val="002060"/>
              </a:solidFill>
              <a:effectLst>
                <a:outerShdw blurRad="38100" dist="38100" dir="2700000" algn="tl">
                  <a:srgbClr val="C0C0C0"/>
                </a:outerShdw>
              </a:effectLst>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4)">
                                      <p:cBhvr>
                                        <p:cTn id="7" dur="2000"/>
                                        <p:tgtEl>
                                          <p:spTgt spid="5122"/>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wheel(4)">
                                      <p:cBhvr>
                                        <p:cTn id="11"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Фото планшет\20131129_103247.jpg"/>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5286380" y="3786190"/>
            <a:ext cx="3695700" cy="2143125"/>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147" name="Picture 3" descr="G:\Фото планшет\20131129_1032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28" y="4429132"/>
            <a:ext cx="3696000"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9" name="Picture 5" descr="G:\Фото планшет\20131129_1033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1142984"/>
            <a:ext cx="3692981" cy="3286148"/>
          </a:xfrm>
          <a:prstGeom prst="rect">
            <a:avLst/>
          </a:prstGeom>
          <a:ln>
            <a:noFill/>
          </a:ln>
          <a:effectLst>
            <a:softEdge rad="112500"/>
          </a:effectLst>
        </p:spPr>
      </p:pic>
      <p:sp>
        <p:nvSpPr>
          <p:cNvPr id="8" name="TextBox 7"/>
          <p:cNvSpPr txBox="1"/>
          <p:nvPr/>
        </p:nvSpPr>
        <p:spPr>
          <a:xfrm>
            <a:off x="214313" y="0"/>
            <a:ext cx="8929687" cy="1200150"/>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Ø"/>
            </a:pPr>
            <a:r>
              <a:rPr lang="ru-RU" altLang="ru-RU" sz="2400" b="1" i="1">
                <a:solidFill>
                  <a:srgbClr val="002060"/>
                </a:solidFill>
                <a:effectLst>
                  <a:outerShdw blurRad="38100" dist="38100" dir="2700000" algn="tl">
                    <a:srgbClr val="C0C0C0"/>
                  </a:outerShdw>
                </a:effectLst>
                <a:latin typeface="Calibri" pitchFamily="34" charset="0"/>
                <a:ea typeface="Calibri" pitchFamily="34" charset="0"/>
                <a:cs typeface="Calibri" pitchFamily="34" charset="0"/>
              </a:rPr>
              <a:t>  </a:t>
            </a:r>
            <a:r>
              <a:rPr lang="ru-RU" altLang="ru-RU" sz="2400" i="1">
                <a:solidFill>
                  <a:srgbClr val="7030A0"/>
                </a:solidFill>
                <a:effectLst>
                  <a:outerShdw blurRad="38100" dist="38100" dir="2700000" algn="tl">
                    <a:srgbClr val="C0C0C0"/>
                  </a:outerShdw>
                </a:effectLst>
                <a:latin typeface="Calibri" pitchFamily="34" charset="0"/>
                <a:ea typeface="Calibri" pitchFamily="34" charset="0"/>
                <a:cs typeface="Calibri" pitchFamily="34" charset="0"/>
              </a:rPr>
              <a:t>Система работы школьной библиотеки с электронной картой учащегося  (учет использования художественной литературы)</a:t>
            </a:r>
            <a:endParaRPr lang="ru-RU" altLang="ru-RU" sz="2400">
              <a:solidFill>
                <a:srgbClr val="7030A0"/>
              </a:solidFill>
              <a:effectLst>
                <a:outerShdw blurRad="38100" dist="38100" dir="2700000" algn="tl">
                  <a:srgbClr val="C0C0C0"/>
                </a:outerShdw>
              </a:effectLst>
              <a:latin typeface="Calibri" pitchFamily="34" charset="0"/>
              <a:ea typeface="Calibri" pitchFamily="34" charset="0"/>
              <a:cs typeface="Calibri" pitchFamily="34" charset="0"/>
            </a:endParaRPr>
          </a:p>
        </p:txBody>
      </p:sp>
      <p:pic>
        <p:nvPicPr>
          <p:cNvPr id="6148" name="Picture 4" descr="G:\Фото планшет\20131129_103308.jpg"/>
          <p:cNvPicPr>
            <a:picLocks noGrp="1" noChangeAspect="1" noChangeArrowheads="1"/>
          </p:cNvPicPr>
          <p:nvPr>
            <p:ph sz="half" idx="4294967295"/>
          </p:nvPr>
        </p:nvPicPr>
        <p:blipFill>
          <a:blip r:embed="rId5" cstate="email">
            <a:extLst>
              <a:ext uri="{28A0092B-C50C-407E-A947-70E740481C1C}">
                <a14:useLocalDpi xmlns:a14="http://schemas.microsoft.com/office/drawing/2010/main"/>
              </a:ext>
            </a:extLst>
          </a:blip>
          <a:srcRect/>
          <a:stretch>
            <a:fillRect/>
          </a:stretch>
        </p:blipFill>
        <p:spPr>
          <a:xfrm>
            <a:off x="4429124" y="1142984"/>
            <a:ext cx="3667125" cy="2357437"/>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4)">
                                      <p:cBhvr>
                                        <p:cTn id="7" dur="2000"/>
                                        <p:tgtEl>
                                          <p:spTgt spid="6146"/>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wheel(4)">
                                      <p:cBhvr>
                                        <p:cTn id="11" dur="2000"/>
                                        <p:tgtEl>
                                          <p:spTgt spid="6147"/>
                                        </p:tgtEl>
                                      </p:cBhvr>
                                    </p:animEffect>
                                  </p:childTnLst>
                                </p:cTn>
                              </p:par>
                            </p:childTnLst>
                          </p:cTn>
                        </p:par>
                        <p:par>
                          <p:cTn id="12" fill="hold" nodeType="afterGroup">
                            <p:stCondLst>
                              <p:cond delay="4000"/>
                            </p:stCondLst>
                            <p:childTnLst>
                              <p:par>
                                <p:cTn id="13" presetID="21" presetClass="entr" presetSubtype="4"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wheel(4)">
                                      <p:cBhvr>
                                        <p:cTn id="15" dur="2000"/>
                                        <p:tgtEl>
                                          <p:spTgt spid="6148"/>
                                        </p:tgtEl>
                                      </p:cBhvr>
                                    </p:animEffect>
                                  </p:childTnLst>
                                </p:cTn>
                              </p:par>
                            </p:childTnLst>
                          </p:cTn>
                        </p:par>
                        <p:par>
                          <p:cTn id="16" fill="hold" nodeType="afterGroup">
                            <p:stCondLst>
                              <p:cond delay="6000"/>
                            </p:stCondLst>
                            <p:childTnLst>
                              <p:par>
                                <p:cTn id="17" presetID="20" presetClass="entr" presetSubtype="0" fill="hold" nodeType="after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wedge">
                                      <p:cBhvr>
                                        <p:cTn id="19"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785818"/>
          </a:xfrm>
        </p:spPr>
        <p:txBody>
          <a:bodyPr/>
          <a:lstStyle/>
          <a:p>
            <a:pPr>
              <a:buFont typeface="Wingdings" pitchFamily="2" charset="2"/>
              <a:buChar char="Ø"/>
              <a:defRPr/>
            </a:pPr>
            <a:r>
              <a:rPr lang="ru-RU" sz="2400" i="1" dirty="0" smtClean="0">
                <a:solidFill>
                  <a:srgbClr val="7030A0"/>
                </a:solidFill>
                <a:latin typeface="Calibri" pitchFamily="34" charset="0"/>
              </a:rPr>
              <a:t>Школьная столовая-ресторан</a:t>
            </a:r>
            <a:endParaRPr lang="ru-RU" sz="2400" i="1" dirty="0">
              <a:solidFill>
                <a:srgbClr val="7030A0"/>
              </a:solidFill>
              <a:latin typeface="Calibri" pitchFamily="34" charset="0"/>
            </a:endParaRPr>
          </a:p>
        </p:txBody>
      </p:sp>
      <p:pic>
        <p:nvPicPr>
          <p:cNvPr id="1026" name="Picture 2" descr="F:\Фото планшет\20131129_104823.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214282" y="1142984"/>
            <a:ext cx="3888000" cy="2916000"/>
          </a:xfrm>
          <a:effectLst>
            <a:softEdge rad="112500"/>
          </a:effectLst>
        </p:spPr>
      </p:pic>
      <p:pic>
        <p:nvPicPr>
          <p:cNvPr id="1027" name="Picture 3" descr="F:\Фото планшет\20131129_104832.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572000" y="1142984"/>
            <a:ext cx="3888000" cy="2916000"/>
          </a:xfrm>
          <a:effectLst>
            <a:softEdge rad="112500"/>
          </a:effectLst>
        </p:spPr>
      </p:pic>
      <p:pic>
        <p:nvPicPr>
          <p:cNvPr id="1028" name="Picture 4" descr="F:\Фото планшет\20131129_10481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1736" y="3798000"/>
            <a:ext cx="4080000" cy="3060000"/>
          </a:xfrm>
          <a:prstGeom prst="rect">
            <a:avLst/>
          </a:prstGeom>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Фото планшет\20131129_100804.jpg"/>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428596" y="3786190"/>
            <a:ext cx="3619526" cy="2714644"/>
          </a:xfrm>
          <a:effectLst>
            <a:softEdge rad="112500"/>
          </a:effectLst>
        </p:spPr>
      </p:pic>
      <p:pic>
        <p:nvPicPr>
          <p:cNvPr id="7172" name="Picture 4" descr="G:\Фото планшет\20131129_100927.jp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953002" y="3857628"/>
            <a:ext cx="3833839" cy="2875380"/>
          </a:xfrm>
          <a:effectLst>
            <a:softEdge rad="112500"/>
          </a:effectLst>
        </p:spPr>
      </p:pic>
      <p:pic>
        <p:nvPicPr>
          <p:cNvPr id="7171" name="Picture 3" descr="G:\Фото планшет\20131129_10083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857232"/>
            <a:ext cx="3609242" cy="2786082"/>
          </a:xfrm>
          <a:prstGeom prst="rect">
            <a:avLst/>
          </a:prstGeom>
          <a:ln>
            <a:noFill/>
          </a:ln>
          <a:effectLst>
            <a:softEdge rad="112500"/>
          </a:effectLst>
        </p:spPr>
      </p:pic>
      <p:pic>
        <p:nvPicPr>
          <p:cNvPr id="7173" name="Picture 5" descr="G:\Фото планшет\20131129_1009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3504" y="714356"/>
            <a:ext cx="3357586" cy="3143272"/>
          </a:xfrm>
          <a:prstGeom prst="rect">
            <a:avLst/>
          </a:prstGeom>
          <a:ln>
            <a:noFill/>
          </a:ln>
          <a:effectLst>
            <a:softEdge rad="112500"/>
          </a:effectLst>
        </p:spPr>
      </p:pic>
      <p:sp>
        <p:nvSpPr>
          <p:cNvPr id="9" name="TextBox 8"/>
          <p:cNvSpPr txBox="1"/>
          <p:nvPr/>
        </p:nvSpPr>
        <p:spPr>
          <a:xfrm>
            <a:off x="285750" y="0"/>
            <a:ext cx="8858250" cy="1200150"/>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Ø"/>
            </a:pPr>
            <a:r>
              <a:rPr lang="ru-RU" altLang="ru-RU" sz="2400" b="1" i="1">
                <a:solidFill>
                  <a:srgbClr val="002060"/>
                </a:solidFill>
                <a:effectLst>
                  <a:outerShdw blurRad="38100" dist="38100" dir="2700000" algn="tl">
                    <a:srgbClr val="C0C0C0"/>
                  </a:outerShdw>
                </a:effectLst>
                <a:latin typeface="Calibri" pitchFamily="34" charset="0"/>
                <a:ea typeface="Calibri" pitchFamily="34" charset="0"/>
                <a:cs typeface="Calibri" pitchFamily="34" charset="0"/>
              </a:rPr>
              <a:t>  </a:t>
            </a:r>
            <a:r>
              <a:rPr lang="ru-RU" altLang="ru-RU" sz="2400" i="1">
                <a:solidFill>
                  <a:srgbClr val="7030A0"/>
                </a:solidFill>
                <a:effectLst>
                  <a:outerShdw blurRad="38100" dist="38100" dir="2700000" algn="tl">
                    <a:srgbClr val="C0C0C0"/>
                  </a:outerShdw>
                </a:effectLst>
                <a:latin typeface="Calibri" pitchFamily="34" charset="0"/>
                <a:ea typeface="Calibri" pitchFamily="34" charset="0"/>
                <a:cs typeface="Calibri" pitchFamily="34" charset="0"/>
              </a:rPr>
              <a:t>Оборудование  школьного  медицинского центра и оснащенность кабинета психологии</a:t>
            </a:r>
            <a:endParaRPr lang="ru-RU" altLang="ru-RU" sz="2400">
              <a:solidFill>
                <a:srgbClr val="7030A0"/>
              </a:solidFill>
              <a:effectLst>
                <a:outerShdw blurRad="38100" dist="38100" dir="2700000" algn="tl">
                  <a:srgbClr val="C0C0C0"/>
                </a:outerShdw>
              </a:effectLst>
              <a:latin typeface="Calibri" pitchFamily="34" charset="0"/>
              <a:ea typeface="Calibri" pitchFamily="34" charset="0"/>
              <a:cs typeface="Calibri" pitchFamily="34" charset="0"/>
            </a:endParaRPr>
          </a:p>
          <a:p>
            <a:pPr eaLnBrk="1" hangingPunct="1"/>
            <a:endParaRPr lang="ru-RU" altLang="ru-RU" sz="2400">
              <a:solidFill>
                <a:srgbClr val="002060"/>
              </a:solidFill>
              <a:effectLst>
                <a:outerShdw blurRad="38100" dist="38100" dir="2700000" algn="tl">
                  <a:srgbClr val="C0C0C0"/>
                </a:outerShdw>
              </a:effectLst>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heel(4)">
                                      <p:cBhvr>
                                        <p:cTn id="7" dur="2000"/>
                                        <p:tgtEl>
                                          <p:spTgt spid="7171"/>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wheel(4)">
                                      <p:cBhvr>
                                        <p:cTn id="11" dur="2000"/>
                                        <p:tgtEl>
                                          <p:spTgt spid="7173"/>
                                        </p:tgtEl>
                                      </p:cBhvr>
                                    </p:animEffect>
                                  </p:childTnLst>
                                </p:cTn>
                              </p:par>
                            </p:childTnLst>
                          </p:cTn>
                        </p:par>
                        <p:par>
                          <p:cTn id="12" fill="hold" nodeType="afterGroup">
                            <p:stCondLst>
                              <p:cond delay="4000"/>
                            </p:stCondLst>
                            <p:childTnLst>
                              <p:par>
                                <p:cTn id="13" presetID="21" presetClass="entr" presetSubtype="4"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heel(4)">
                                      <p:cBhvr>
                                        <p:cTn id="15" dur="2000"/>
                                        <p:tgtEl>
                                          <p:spTgt spid="7170"/>
                                        </p:tgtEl>
                                      </p:cBhvr>
                                    </p:animEffect>
                                  </p:childTnLst>
                                </p:cTn>
                              </p:par>
                            </p:childTnLst>
                          </p:cTn>
                        </p:par>
                        <p:par>
                          <p:cTn id="16" fill="hold" nodeType="afterGroup">
                            <p:stCondLst>
                              <p:cond delay="6000"/>
                            </p:stCondLst>
                            <p:childTnLst>
                              <p:par>
                                <p:cTn id="17" presetID="21" presetClass="entr" presetSubtype="4" fill="hold" nodeType="after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heel(4)">
                                      <p:cBhvr>
                                        <p:cTn id="19"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C:\Documents and Settings\Н В\Рабочий стол\bass1.JPG"/>
          <p:cNvPicPr>
            <a:picLocks noChangeAspect="1" noChangeArrowheads="1"/>
          </p:cNvPicPr>
          <p:nvPr/>
        </p:nvPicPr>
        <p:blipFill>
          <a:blip r:embed="rId2"/>
          <a:srcRect/>
          <a:stretch>
            <a:fillRect/>
          </a:stretch>
        </p:blipFill>
        <p:spPr bwMode="auto">
          <a:xfrm>
            <a:off x="1000100" y="928670"/>
            <a:ext cx="7242442" cy="5429287"/>
          </a:xfrm>
          <a:prstGeom prst="rect">
            <a:avLst/>
          </a:prstGeom>
          <a:ln>
            <a:noFill/>
          </a:ln>
          <a:effectLst>
            <a:softEdge rad="112500"/>
          </a:effectLst>
        </p:spPr>
      </p:pic>
      <p:sp>
        <p:nvSpPr>
          <p:cNvPr id="10" name="TextBox 9"/>
          <p:cNvSpPr txBox="1"/>
          <p:nvPr/>
        </p:nvSpPr>
        <p:spPr>
          <a:xfrm>
            <a:off x="928688" y="214313"/>
            <a:ext cx="8215312" cy="461962"/>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Ø"/>
            </a:pPr>
            <a:r>
              <a:rPr lang="ru-RU" altLang="ru-RU" sz="2400" b="1" i="1">
                <a:solidFill>
                  <a:srgbClr val="002060"/>
                </a:solidFill>
                <a:effectLst>
                  <a:outerShdw blurRad="38100" dist="38100" dir="2700000" algn="tl">
                    <a:srgbClr val="C0C0C0"/>
                  </a:outerShdw>
                </a:effectLst>
                <a:latin typeface="Calibri" pitchFamily="34" charset="0"/>
                <a:ea typeface="Calibri" pitchFamily="34" charset="0"/>
                <a:cs typeface="Calibri" pitchFamily="34" charset="0"/>
              </a:rPr>
              <a:t>  </a:t>
            </a:r>
            <a:r>
              <a:rPr lang="ru-RU" altLang="ru-RU" sz="2400" i="1">
                <a:solidFill>
                  <a:srgbClr val="7030A0"/>
                </a:solidFill>
                <a:effectLst>
                  <a:outerShdw blurRad="38100" dist="38100" dir="2700000" algn="tl">
                    <a:srgbClr val="C0C0C0"/>
                  </a:outerShdw>
                </a:effectLst>
                <a:latin typeface="Calibri" pitchFamily="34" charset="0"/>
                <a:ea typeface="Calibri" pitchFamily="34" charset="0"/>
                <a:cs typeface="Calibri" pitchFamily="34" charset="0"/>
              </a:rPr>
              <a:t>Оснащенность ОУ плавательным бассейном</a:t>
            </a:r>
            <a:endParaRPr lang="ru-RU" altLang="ru-RU" sz="2400">
              <a:solidFill>
                <a:srgbClr val="7030A0"/>
              </a:solidFill>
              <a:effectLst>
                <a:outerShdw blurRad="38100" dist="38100" dir="2700000" algn="tl">
                  <a:srgbClr val="C0C0C0"/>
                </a:outerShdw>
              </a:effectLst>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heel(4)">
                                      <p:cBhvr>
                                        <p:cTn id="7"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371600" y="2133600"/>
            <a:ext cx="6400800" cy="1470025"/>
          </a:xfrm>
        </p:spPr>
        <p:txBody>
          <a:bodyPr>
            <a:normAutofit fontScale="90000"/>
          </a:bodyPr>
          <a:lstStyle/>
          <a:p>
            <a:pPr algn="ctr" eaLnBrk="1" fontAlgn="auto" hangingPunct="1">
              <a:spcAft>
                <a:spcPts val="0"/>
              </a:spcAft>
              <a:defRPr/>
            </a:pPr>
            <a:r>
              <a:rPr lang="ru-RU" b="1" dirty="0" smtClean="0">
                <a:solidFill>
                  <a:srgbClr val="FF0000"/>
                </a:solidFill>
              </a:rPr>
              <a:t/>
            </a:r>
            <a:br>
              <a:rPr lang="ru-RU" b="1" dirty="0" smtClean="0">
                <a:solidFill>
                  <a:srgbClr val="FF0000"/>
                </a:solidFill>
              </a:rPr>
            </a:br>
            <a:r>
              <a:rPr lang="ru-RU" b="1" dirty="0" smtClean="0">
                <a:solidFill>
                  <a:srgbClr val="FF0000"/>
                </a:solidFill>
              </a:rPr>
              <a:t> </a:t>
            </a:r>
            <a:r>
              <a:rPr lang="ru-RU" sz="6000" b="1" dirty="0" smtClean="0">
                <a:solidFill>
                  <a:srgbClr val="FF0000"/>
                </a:solidFill>
              </a:rPr>
              <a:t>5 день </a:t>
            </a:r>
            <a:br>
              <a:rPr lang="ru-RU" sz="6000" b="1" dirty="0" smtClean="0">
                <a:solidFill>
                  <a:srgbClr val="FF0000"/>
                </a:solidFill>
              </a:rPr>
            </a:br>
            <a:endParaRPr lang="ru-RU" sz="6000" b="1" dirty="0">
              <a:solidFill>
                <a:srgbClr val="FF0000"/>
              </a:solidFill>
            </a:endParaRPr>
          </a:p>
        </p:txBody>
      </p:sp>
      <p:sp>
        <p:nvSpPr>
          <p:cNvPr id="66563" name="TextBox 3"/>
          <p:cNvSpPr txBox="1">
            <a:spLocks noChangeArrowheads="1"/>
          </p:cNvSpPr>
          <p:nvPr/>
        </p:nvSpPr>
        <p:spPr bwMode="auto">
          <a:xfrm>
            <a:off x="1981200" y="4191000"/>
            <a:ext cx="548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b="1"/>
              <a:t>Работу выполнили</a:t>
            </a:r>
            <a:r>
              <a:rPr lang="ru-RU" altLang="ru-RU"/>
              <a:t>: Бабаянц Владимир Яковлевич, Мокринская Лариса Евгеньевна, Бабиян Марина Эдуардовна, Ситникова Ольга Петровна, Кириенкова Людмила Викторовна, Мартынова Валентина Михайловна, АбелянАрменуиМартиновна, Татаренко Михаил Михайлович</a:t>
            </a:r>
          </a:p>
          <a:p>
            <a:pPr eaLnBrk="1" hangingPunct="1"/>
            <a:endParaRPr lang="ru-RU" alt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457200" y="304800"/>
            <a:ext cx="8305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ru-RU" altLang="ru-RU" sz="3200"/>
              <a:t>Пятый день стажировки проходил на  базе общеобразовательной школы–интерната «Лицей  им. Н.И. Лобачевского  К(П)ФУ по проблеме «Организация работы с одарёнными детьми». </a:t>
            </a:r>
          </a:p>
          <a:p>
            <a:pPr algn="just" eaLnBrk="1" hangingPunct="1"/>
            <a:r>
              <a:rPr lang="tt-RU" altLang="ru-RU" sz="3200"/>
              <a:t>Тема дня:  </a:t>
            </a:r>
            <a:r>
              <a:rPr lang="tt-RU" altLang="ru-RU" sz="3200" b="1"/>
              <a:t>«Современная инфраструктура образовательного учреждения – базовое условие успешного внедрения ФГОС ОО»</a:t>
            </a:r>
            <a:endParaRPr lang="ru-RU" altLang="ru-RU" sz="3200"/>
          </a:p>
          <a:p>
            <a:pPr algn="just" eaLnBrk="1" hangingPunct="1"/>
            <a:r>
              <a:rPr lang="ru-RU" altLang="ru-RU" sz="3200"/>
              <a:t>Тему представляла: Скобельцына Е.Г., директор Лицея им. Н.И. Лобачевского, к.п.н.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800" y="2514600"/>
            <a:ext cx="5037138" cy="830263"/>
          </a:xfrm>
          <a:prstGeom prst="rect">
            <a:avLst/>
          </a:prstGeom>
        </p:spPr>
        <p:txBody>
          <a:bodyPr wrap="none">
            <a:spAutoFit/>
          </a:bodyPr>
          <a:lstStyle/>
          <a:p>
            <a:pPr algn="ctr">
              <a:buFont typeface="Wingdings 2" pitchFamily="18" charset="2"/>
              <a:buNone/>
              <a:defRPr/>
            </a:pPr>
            <a:r>
              <a:rPr lang="ru-RU" sz="4800" b="1" dirty="0">
                <a:solidFill>
                  <a:srgbClr val="C00000"/>
                </a:solidFill>
                <a:effectLst>
                  <a:outerShdw blurRad="38100" dist="38100" dir="2700000" algn="tl">
                    <a:srgbClr val="000000">
                      <a:alpha val="43137"/>
                    </a:srgbClr>
                  </a:outerShdw>
                </a:effectLst>
              </a:rPr>
              <a:t>Основные идеи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533400" y="685800"/>
            <a:ext cx="8229600" cy="1143000"/>
          </a:xfrm>
        </p:spPr>
        <p:txBody>
          <a:bodyPr/>
          <a:lstStyle/>
          <a:p>
            <a:pPr eaLnBrk="1" hangingPunct="1">
              <a:defRPr/>
            </a:pPr>
            <a:r>
              <a:rPr lang="ru-RU" altLang="ru-RU" sz="3200" b="1" dirty="0">
                <a:solidFill>
                  <a:srgbClr val="002060"/>
                </a:solidFill>
                <a:latin typeface="Times New Roman" panose="02020603050405020304" pitchFamily="18" charset="0"/>
                <a:ea typeface="+mn-ea"/>
                <a:cs typeface="Times New Roman" panose="02020603050405020304" pitchFamily="18" charset="0"/>
              </a:rPr>
              <a:t>ФГОС включает в себя </a:t>
            </a:r>
            <a:r>
              <a:rPr lang="ru-RU" altLang="ru-RU" sz="3200" b="1" dirty="0" smtClean="0">
                <a:solidFill>
                  <a:srgbClr val="002060"/>
                </a:solidFill>
                <a:latin typeface="Times New Roman" panose="02020603050405020304" pitchFamily="18" charset="0"/>
                <a:ea typeface="+mn-ea"/>
                <a:cs typeface="Times New Roman" panose="02020603050405020304" pitchFamily="18" charset="0"/>
              </a:rPr>
              <a:t>3т</a:t>
            </a:r>
            <a:endParaRPr lang="ru-RU" altLang="ru-RU" sz="3200" b="1" dirty="0">
              <a:solidFill>
                <a:srgbClr val="002060"/>
              </a:solidFill>
              <a:latin typeface="Times New Roman" panose="02020603050405020304" pitchFamily="18" charset="0"/>
              <a:ea typeface="+mn-ea"/>
              <a:cs typeface="Times New Roman" panose="02020603050405020304" pitchFamily="18" charset="0"/>
            </a:endParaRPr>
          </a:p>
        </p:txBody>
      </p:sp>
      <p:sp>
        <p:nvSpPr>
          <p:cNvPr id="26627" name="Прямоугольник 1"/>
          <p:cNvSpPr>
            <a:spLocks noChangeArrowheads="1"/>
          </p:cNvSpPr>
          <p:nvPr/>
        </p:nvSpPr>
        <p:spPr bwMode="auto">
          <a:xfrm>
            <a:off x="533400" y="20796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buFont typeface="Wingdings" pitchFamily="2" charset="2"/>
              <a:buChar char="q"/>
            </a:pPr>
            <a:r>
              <a:rPr lang="ru-RU" altLang="ru-RU" sz="2500" i="1">
                <a:latin typeface="Times New Roman" pitchFamily="18" charset="0"/>
                <a:cs typeface="Times New Roman" pitchFamily="18" charset="0"/>
              </a:rPr>
              <a:t>Требования к результатам освоения ООП</a:t>
            </a:r>
          </a:p>
          <a:p>
            <a:pPr algn="just" eaLnBrk="1" hangingPunct="1">
              <a:buFont typeface="Wingdings" pitchFamily="2" charset="2"/>
              <a:buChar char="q"/>
            </a:pPr>
            <a:endParaRPr lang="ru-RU" altLang="ru-RU" sz="2500" i="1">
              <a:latin typeface="Times New Roman" pitchFamily="18" charset="0"/>
              <a:cs typeface="Times New Roman" pitchFamily="18" charset="0"/>
            </a:endParaRPr>
          </a:p>
          <a:p>
            <a:pPr algn="just" eaLnBrk="1" hangingPunct="1">
              <a:buFont typeface="Wingdings" pitchFamily="2" charset="2"/>
              <a:buChar char="q"/>
            </a:pPr>
            <a:r>
              <a:rPr lang="ru-RU" altLang="ru-RU" sz="2500" i="1">
                <a:latin typeface="Times New Roman" pitchFamily="18" charset="0"/>
                <a:cs typeface="Times New Roman" pitchFamily="18" charset="0"/>
              </a:rPr>
              <a:t>Требования к структуре ООП, в том числе требования  к соотношению частей ООП и их объему, а также к соотношению обязательной части ООП и части, формируемой участниками образовательного процесса;</a:t>
            </a:r>
          </a:p>
          <a:p>
            <a:pPr algn="just" eaLnBrk="1" hangingPunct="1">
              <a:buFont typeface="Wingdings" pitchFamily="2" charset="2"/>
              <a:buChar char="q"/>
            </a:pPr>
            <a:endParaRPr lang="ru-RU" altLang="ru-RU" sz="2500" i="1">
              <a:latin typeface="Times New Roman" pitchFamily="18" charset="0"/>
              <a:cs typeface="Times New Roman" pitchFamily="18" charset="0"/>
            </a:endParaRPr>
          </a:p>
          <a:p>
            <a:pPr algn="just" eaLnBrk="1" hangingPunct="1">
              <a:buFont typeface="Wingdings" pitchFamily="2" charset="2"/>
              <a:buChar char="q"/>
            </a:pPr>
            <a:r>
              <a:rPr lang="ru-RU" altLang="ru-RU" sz="2500" i="1">
                <a:latin typeface="Times New Roman" pitchFamily="18" charset="0"/>
                <a:cs typeface="Times New Roman" pitchFamily="18" charset="0"/>
              </a:rPr>
              <a:t>Требования к условиям реализации ООП (кадровым, материально-техническим, финансовым, информационно-методическим и др.</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Прямоугольник 1"/>
          <p:cNvSpPr>
            <a:spLocks noChangeArrowheads="1"/>
          </p:cNvSpPr>
          <p:nvPr/>
        </p:nvSpPr>
        <p:spPr bwMode="auto">
          <a:xfrm>
            <a:off x="304800" y="381000"/>
            <a:ext cx="50292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b="1"/>
              <a:t>Лицей имени Н.И. Лобачевского в 2013 году открыл новую страницу своей истории. По решению ученого совета К(П)ФУ он был включен в структуру университета и занял свое достойное место среди институтов альма-матер. </a:t>
            </a:r>
            <a:endParaRPr lang="ru-RU" altLang="ru-RU"/>
          </a:p>
          <a:p>
            <a:pPr eaLnBrk="1" hangingPunct="1"/>
            <a:r>
              <a:rPr lang="ru-RU" altLang="ru-RU" b="1"/>
              <a:t> </a:t>
            </a:r>
            <a:endParaRPr lang="ru-RU" altLang="ru-RU"/>
          </a:p>
          <a:p>
            <a:pPr eaLnBrk="1" hangingPunct="1"/>
            <a:r>
              <a:rPr lang="ru-RU" altLang="ru-RU"/>
              <a:t>С этого момента изменился статус самого учреждения, его учителей и учеников. Пройдя отбор конкурсной комиссии, они стали сотрудниками знаменитого университета России, а ученики уже на этапе школьного обучения - воспитанниками Казанского (Приволжского) федерального университета. Теперь лицеисты получили пропуск во все здания К(П)ФУ, доступ к фонду библиотеки им. Н.И. Лобачевского, возможность участвовать в научных исследованиях под руководством ведущих университетских ученых и заниматься физической культурой в спортивных зданиях КСК «УНИКС» - все блага, доступные раннее только студентам.</a:t>
            </a:r>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457200"/>
            <a:ext cx="307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2590800"/>
            <a:ext cx="2959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4876800"/>
            <a:ext cx="2984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Прямоугольник 1"/>
          <p:cNvSpPr>
            <a:spLocks noChangeArrowheads="1"/>
          </p:cNvSpPr>
          <p:nvPr/>
        </p:nvSpPr>
        <p:spPr bwMode="auto">
          <a:xfrm>
            <a:off x="1143000" y="1028700"/>
            <a:ext cx="67818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87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ru-RU" altLang="ru-RU" sz="2000"/>
              <a:t>Преподаватели лицея совместно с учеными К(П)ФУ разработали </a:t>
            </a:r>
            <a:r>
              <a:rPr lang="ru-RU" altLang="ru-RU" sz="2000" b="1"/>
              <a:t>новую образовательную программу</a:t>
            </a:r>
            <a:r>
              <a:rPr lang="ru-RU" altLang="ru-RU" sz="2000"/>
              <a:t>, позволяющую одновременно реализовывать принципы личностноориентированного обучения и развития у лицеистов командного духа. </a:t>
            </a:r>
          </a:p>
          <a:p>
            <a:pPr algn="just" eaLnBrk="1" hangingPunct="1"/>
            <a:r>
              <a:rPr lang="ru-RU" altLang="ru-RU" sz="2000"/>
              <a:t>Образовательная программа ориентирована на выполнение системы требований новых федеральных государственных образовательных стандартов и оправдание ожидания университета, заинтересованного в подготовке со школьного возраста будущих ученых и высококлассных специалистов для интенсивно развивающейся экономики Татарстана.</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Прямоугольник 1"/>
          <p:cNvSpPr>
            <a:spLocks noChangeArrowheads="1"/>
          </p:cNvSpPr>
          <p:nvPr/>
        </p:nvSpPr>
        <p:spPr bwMode="auto">
          <a:xfrm>
            <a:off x="381000" y="1028700"/>
            <a:ext cx="69342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b="1"/>
              <a:t>Центральное место в программе обучения занимают предметы естественнонаучного цикла и английский язык</a:t>
            </a:r>
            <a:r>
              <a:rPr lang="ru-RU" altLang="ru-RU"/>
              <a:t>, необходимый для интеграции лицеистов в международное образовательное пространство. Лицеисты, заинтересованные в развитии своей конкурентоспособности, с этого года получили возможность изучать английский язык под руководством преподавателей Института иностранного языка К(П)ФУ дополнительно по три часа в неделю. С целью изучения немецкого, французского и итальянского языков будет продолжаться сотрудничество лицея с международными партнерами.</a:t>
            </a:r>
          </a:p>
        </p:txBody>
      </p:sp>
      <p:pic>
        <p:nvPicPr>
          <p:cNvPr id="7168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0" y="4114800"/>
            <a:ext cx="35814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a:defRPr/>
            </a:pPr>
            <a:endParaRPr lang="ru-RU" smtClean="0"/>
          </a:p>
        </p:txBody>
      </p:sp>
      <p:sp>
        <p:nvSpPr>
          <p:cNvPr id="29699" name="Содержимое 2"/>
          <p:cNvSpPr>
            <a:spLocks noGrp="1"/>
          </p:cNvSpPr>
          <p:nvPr>
            <p:ph idx="1"/>
          </p:nvPr>
        </p:nvSpPr>
        <p:spPr>
          <a:xfrm>
            <a:off x="914400" y="1828800"/>
            <a:ext cx="6858000" cy="3962400"/>
          </a:xfrm>
        </p:spPr>
        <p:txBody>
          <a:bodyPr/>
          <a:lstStyle/>
          <a:p>
            <a:pPr algn="ctr">
              <a:buFont typeface="Arial" pitchFamily="34" charset="0"/>
              <a:buNone/>
              <a:defRPr/>
            </a:pPr>
            <a:r>
              <a:rPr lang="ru-RU" b="1" dirty="0" smtClean="0">
                <a:solidFill>
                  <a:srgbClr val="C00000"/>
                </a:solidFill>
                <a:effectLst>
                  <a:outerShdw blurRad="38100" dist="38100" dir="2700000" algn="tl">
                    <a:srgbClr val="000000">
                      <a:alpha val="43137"/>
                    </a:srgbClr>
                  </a:outerShdw>
                </a:effectLst>
              </a:rPr>
              <a:t>Что можно использовать системе образования Краснодарского края:</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ru-RU" sz="4000" b="1" dirty="0" smtClean="0"/>
              <a:t>Образовательная  программа </a:t>
            </a:r>
            <a:endParaRPr lang="ru-RU" sz="4000" b="1" dirty="0" smtClean="0">
              <a:solidFill>
                <a:schemeClr val="accent2"/>
              </a:solidFill>
            </a:endParaRPr>
          </a:p>
        </p:txBody>
      </p:sp>
      <p:graphicFrame>
        <p:nvGraphicFramePr>
          <p:cNvPr id="7199" name="Group 31"/>
          <p:cNvGraphicFramePr>
            <a:graphicFrameLocks noGrp="1"/>
          </p:cNvGraphicFramePr>
          <p:nvPr>
            <p:ph idx="1"/>
          </p:nvPr>
        </p:nvGraphicFramePr>
        <p:xfrm>
          <a:off x="457200" y="1600200"/>
          <a:ext cx="8229600" cy="4378325"/>
        </p:xfrm>
        <a:graphic>
          <a:graphicData uri="http://schemas.openxmlformats.org/drawingml/2006/table">
            <a:tbl>
              <a:tblPr/>
              <a:tblGrid>
                <a:gridCol w="2743200"/>
                <a:gridCol w="2743200"/>
                <a:gridCol w="2743200"/>
              </a:tblGrid>
              <a:tr h="1543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Надо</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(базовый и профильный уровень)</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Могу выбирать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(лицейский компонент)</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rPr>
                        <a:t>Хочу</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ea typeface="Arial Unicode MS" pitchFamily="34" charset="-128"/>
                          <a:cs typeface="Arial Unicode MS" pitchFamily="34" charset="-128"/>
                        </a:rPr>
                        <a:t>(дополнительное образование)</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Учебный план</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Элективные курсы по выбору</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Кружки олимпиадной подготовки, творческие мастерские, элективные курсы, не предусмотренные учебным планом</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defRPr/>
            </a:pPr>
            <a:r>
              <a:rPr lang="ru-RU" b="1" dirty="0" smtClean="0"/>
              <a:t>Предметные результаты </a:t>
            </a:r>
            <a:endParaRPr lang="ru-RU" b="1" dirty="0"/>
          </a:p>
        </p:txBody>
      </p:sp>
      <p:sp>
        <p:nvSpPr>
          <p:cNvPr id="74755" name="TextBox 3"/>
          <p:cNvSpPr txBox="1">
            <a:spLocks noChangeArrowheads="1"/>
          </p:cNvSpPr>
          <p:nvPr/>
        </p:nvSpPr>
        <p:spPr bwMode="auto">
          <a:xfrm>
            <a:off x="500063" y="1143000"/>
            <a:ext cx="803433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ru-RU" altLang="ru-RU" sz="2800" b="1"/>
              <a:t>текущий контроль (не менее 3-х экспертиз в четверть; 6 – в полугодие)</a:t>
            </a:r>
          </a:p>
          <a:p>
            <a:pPr eaLnBrk="1" hangingPunct="1">
              <a:buFontTx/>
              <a:buChar char="-"/>
            </a:pPr>
            <a:endParaRPr lang="ru-RU" altLang="ru-RU" sz="2800" b="1"/>
          </a:p>
          <a:p>
            <a:pPr eaLnBrk="1" hangingPunct="1">
              <a:buFontTx/>
              <a:buChar char="-"/>
            </a:pPr>
            <a:r>
              <a:rPr lang="ru-RU" altLang="ru-RU" sz="2800" b="1"/>
              <a:t>промежуточный контроль  (не менее 2-х экспертиз в год)</a:t>
            </a:r>
          </a:p>
          <a:p>
            <a:pPr eaLnBrk="1" hangingPunct="1">
              <a:buFontTx/>
              <a:buChar char="-"/>
            </a:pPr>
            <a:endParaRPr lang="ru-RU" altLang="ru-RU" sz="2800" b="1"/>
          </a:p>
          <a:p>
            <a:pPr eaLnBrk="1" hangingPunct="1">
              <a:buFontTx/>
              <a:buChar char="-"/>
            </a:pPr>
            <a:r>
              <a:rPr lang="ru-RU" altLang="ru-RU" sz="2800" b="1"/>
              <a:t>общественный смотр знаний </a:t>
            </a:r>
          </a:p>
          <a:p>
            <a:pPr eaLnBrk="1" hangingPunct="1"/>
            <a:r>
              <a:rPr lang="ru-RU" altLang="ru-RU" sz="2800" b="1"/>
              <a:t>(с привлечением родителей)</a:t>
            </a:r>
          </a:p>
          <a:p>
            <a:pPr eaLnBrk="1" hangingPunct="1">
              <a:buFontTx/>
              <a:buChar char="-"/>
            </a:pPr>
            <a:endParaRPr lang="ru-RU" altLang="ru-RU" sz="2800" b="1"/>
          </a:p>
          <a:p>
            <a:pPr eaLnBrk="1" hangingPunct="1">
              <a:buFontTx/>
              <a:buChar char="-"/>
            </a:pPr>
            <a:r>
              <a:rPr lang="ru-RU" altLang="ru-RU" sz="2800" b="1"/>
              <a:t>итоговая аттестация (ГИА; ЕГЭ)</a:t>
            </a:r>
          </a:p>
          <a:p>
            <a:pPr eaLnBrk="1" hangingPunct="1">
              <a:buFontTx/>
              <a:buChar char="-"/>
            </a:pPr>
            <a:r>
              <a:rPr lang="ru-RU" altLang="ru-RU" sz="2800" b="1"/>
              <a:t>достижения в предметных олимпиадах</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dirty="0" smtClean="0"/>
              <a:t>Личностные результаты </a:t>
            </a:r>
            <a:endParaRPr lang="ru-RU" b="1" dirty="0"/>
          </a:p>
        </p:txBody>
      </p:sp>
      <p:sp>
        <p:nvSpPr>
          <p:cNvPr id="75779" name="TextBox 3"/>
          <p:cNvSpPr txBox="1">
            <a:spLocks noChangeArrowheads="1"/>
          </p:cNvSpPr>
          <p:nvPr/>
        </p:nvSpPr>
        <p:spPr bwMode="auto">
          <a:xfrm>
            <a:off x="642938" y="1500188"/>
            <a:ext cx="79295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3200" b="1"/>
              <a:t>-Формирование гражданской идентичности</a:t>
            </a:r>
          </a:p>
          <a:p>
            <a:pPr eaLnBrk="1" hangingPunct="1"/>
            <a:endParaRPr lang="ru-RU" altLang="ru-RU" sz="3200" b="1"/>
          </a:p>
          <a:p>
            <a:pPr eaLnBrk="1" hangingPunct="1"/>
            <a:r>
              <a:rPr lang="ru-RU" altLang="ru-RU" sz="3200" b="1"/>
              <a:t>-Приобщение к культурно-историческим ценностям, национальному наследию </a:t>
            </a:r>
          </a:p>
          <a:p>
            <a:pPr eaLnBrk="1" hangingPunct="1"/>
            <a:endParaRPr lang="ru-RU" altLang="ru-RU" sz="3200" b="1"/>
          </a:p>
          <a:p>
            <a:pPr eaLnBrk="1" hangingPunct="1"/>
            <a:r>
              <a:rPr lang="ru-RU" altLang="ru-RU" sz="3200" b="1"/>
              <a:t>-Способность к  взаимопомощи, к сопереживанию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dirty="0" err="1" smtClean="0"/>
              <a:t>Метапредметные</a:t>
            </a:r>
            <a:r>
              <a:rPr lang="ru-RU" b="1" dirty="0" smtClean="0"/>
              <a:t> результаты </a:t>
            </a:r>
            <a:endParaRPr lang="ru-RU" b="1" dirty="0"/>
          </a:p>
        </p:txBody>
      </p:sp>
      <p:sp>
        <p:nvSpPr>
          <p:cNvPr id="76803" name="TextBox 3"/>
          <p:cNvSpPr txBox="1">
            <a:spLocks noChangeArrowheads="1"/>
          </p:cNvSpPr>
          <p:nvPr/>
        </p:nvSpPr>
        <p:spPr bwMode="auto">
          <a:xfrm>
            <a:off x="785813" y="1357313"/>
            <a:ext cx="7429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ru-RU" altLang="ru-RU" sz="3200" b="1"/>
              <a:t>Работа в команде</a:t>
            </a:r>
          </a:p>
          <a:p>
            <a:pPr eaLnBrk="1" hangingPunct="1">
              <a:buFontTx/>
              <a:buChar char="-"/>
            </a:pPr>
            <a:r>
              <a:rPr lang="ru-RU" altLang="ru-RU" sz="3200" b="1"/>
              <a:t>Планирование деятельности</a:t>
            </a:r>
          </a:p>
          <a:p>
            <a:pPr eaLnBrk="1" hangingPunct="1">
              <a:buFontTx/>
              <a:buChar char="-"/>
            </a:pPr>
            <a:r>
              <a:rPr lang="ru-RU" altLang="ru-RU" sz="3200" b="1"/>
              <a:t>-Ценность знания </a:t>
            </a:r>
          </a:p>
          <a:p>
            <a:pPr eaLnBrk="1" hangingPunct="1">
              <a:buFontTx/>
              <a:buChar char="-"/>
            </a:pPr>
            <a:r>
              <a:rPr lang="ru-RU" altLang="ru-RU" sz="3200" b="1"/>
              <a:t>Интерпретация словесных данных в буквенные, в графический вид</a:t>
            </a:r>
          </a:p>
          <a:p>
            <a:pPr eaLnBrk="1" hangingPunct="1">
              <a:buFontTx/>
              <a:buChar char="-"/>
            </a:pPr>
            <a:r>
              <a:rPr lang="ru-RU" altLang="ru-RU" sz="3200" b="1"/>
              <a:t>Способность видеть новое в обыденном </a:t>
            </a:r>
          </a:p>
          <a:p>
            <a:pPr eaLnBrk="1" hangingPunct="1">
              <a:buFontTx/>
              <a:buChar char="-"/>
            </a:pPr>
            <a:r>
              <a:rPr lang="ru-RU" altLang="ru-RU" sz="3200" b="1"/>
              <a:t>Способность к саморазвитию</a:t>
            </a:r>
          </a:p>
          <a:p>
            <a:pPr eaLnBrk="1" hangingPunct="1">
              <a:buFontTx/>
              <a:buChar char="-"/>
            </a:pPr>
            <a:r>
              <a:rPr lang="ru-RU" altLang="ru-RU" sz="3200" b="1"/>
              <a:t>ИКТ-компетентность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643998" cy="1143000"/>
          </a:xfrm>
        </p:spPr>
        <p:txBody>
          <a:bodyPr/>
          <a:lstStyle/>
          <a:p>
            <a:pPr>
              <a:defRPr/>
            </a:pPr>
            <a:r>
              <a:rPr lang="ru-RU" sz="3200" b="1" dirty="0" smtClean="0"/>
              <a:t>Шаги к достижению планируемых результатов </a:t>
            </a:r>
            <a:endParaRPr lang="ru-RU" sz="3200" b="1" dirty="0"/>
          </a:p>
        </p:txBody>
      </p:sp>
      <p:sp>
        <p:nvSpPr>
          <p:cNvPr id="77827" name="TextBox 3"/>
          <p:cNvSpPr txBox="1">
            <a:spLocks noChangeArrowheads="1"/>
          </p:cNvSpPr>
          <p:nvPr/>
        </p:nvSpPr>
        <p:spPr bwMode="auto">
          <a:xfrm>
            <a:off x="428625" y="1285875"/>
            <a:ext cx="8215313"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ru-RU" altLang="ru-RU" sz="2400" b="1"/>
              <a:t>Разработка основной идеи </a:t>
            </a:r>
          </a:p>
          <a:p>
            <a:pPr eaLnBrk="1" hangingPunct="1">
              <a:buFont typeface="Arial" pitchFamily="34" charset="0"/>
              <a:buChar char="•"/>
            </a:pPr>
            <a:endParaRPr lang="ru-RU" altLang="ru-RU" sz="2400" b="1"/>
          </a:p>
          <a:p>
            <a:pPr eaLnBrk="1" hangingPunct="1">
              <a:buFont typeface="Arial" pitchFamily="34" charset="0"/>
              <a:buChar char="•"/>
            </a:pPr>
            <a:r>
              <a:rPr lang="ru-RU" altLang="ru-RU" sz="2400" b="1"/>
              <a:t>Корпоративная система повышения квалификации (однообразие в многообразии – единый  подход к осуществлению образовательной деятельности; </a:t>
            </a:r>
          </a:p>
          <a:p>
            <a:pPr eaLnBrk="1" hangingPunct="1">
              <a:buFont typeface="Arial" pitchFamily="34" charset="0"/>
              <a:buChar char="•"/>
            </a:pPr>
            <a:endParaRPr lang="ru-RU" altLang="ru-RU" sz="2400" b="1"/>
          </a:p>
          <a:p>
            <a:pPr eaLnBrk="1" hangingPunct="1">
              <a:buFont typeface="Arial" pitchFamily="34" charset="0"/>
              <a:buChar char="•"/>
            </a:pPr>
            <a:r>
              <a:rPr lang="ru-RU" altLang="ru-RU" sz="2400" b="1"/>
              <a:t>профессиональный обмен опытом на рабочем месте)</a:t>
            </a:r>
          </a:p>
          <a:p>
            <a:pPr eaLnBrk="1" hangingPunct="1">
              <a:buFont typeface="Arial" pitchFamily="34" charset="0"/>
              <a:buChar char="•"/>
            </a:pPr>
            <a:endParaRPr lang="ru-RU" altLang="ru-RU" sz="2400" b="1"/>
          </a:p>
          <a:p>
            <a:pPr eaLnBrk="1" hangingPunct="1">
              <a:buFont typeface="Arial" pitchFamily="34" charset="0"/>
              <a:buChar char="•"/>
            </a:pPr>
            <a:r>
              <a:rPr lang="ru-RU" altLang="ru-RU" sz="2400" b="1"/>
              <a:t>Вместо контроля  - экспертиза достигнутых результатов</a:t>
            </a:r>
          </a:p>
          <a:p>
            <a:pPr eaLnBrk="1" hangingPunct="1">
              <a:buFont typeface="Arial" pitchFamily="34" charset="0"/>
              <a:buChar char="•"/>
            </a:pPr>
            <a:endParaRPr lang="ru-RU" altLang="ru-RU" sz="2400" b="1"/>
          </a:p>
          <a:p>
            <a:pPr eaLnBrk="1" hangingPunct="1">
              <a:buFont typeface="Arial" pitchFamily="34" charset="0"/>
              <a:buChar char="•"/>
            </a:pPr>
            <a:r>
              <a:rPr lang="ru-RU" altLang="ru-RU" sz="2400" b="1"/>
              <a:t>Вместо оценки  - рейтинг </a:t>
            </a:r>
          </a:p>
          <a:p>
            <a:pPr eaLnBrk="1" hangingPunct="1">
              <a:buFont typeface="Arial" pitchFamily="34" charset="0"/>
              <a:buChar char="•"/>
            </a:pPr>
            <a:endParaRPr lang="ru-RU" altLang="ru-RU" sz="2400" b="1"/>
          </a:p>
          <a:p>
            <a:pPr eaLnBrk="1" hangingPunct="1">
              <a:buFont typeface="Arial" pitchFamily="34" charset="0"/>
              <a:buChar char="•"/>
            </a:pPr>
            <a:r>
              <a:rPr lang="ru-RU" altLang="ru-RU" sz="2400" b="1"/>
              <a:t>Связь образования с жизнью </a:t>
            </a:r>
          </a:p>
          <a:p>
            <a:pPr eaLnBrk="1" hangingPunct="1">
              <a:buFontTx/>
              <a:buChar char="-"/>
            </a:pPr>
            <a:endParaRPr lang="ru-RU" altLang="ru-RU" b="1"/>
          </a:p>
          <a:p>
            <a:pPr eaLnBrk="1" hangingPunct="1">
              <a:buFontTx/>
              <a:buChar char="-"/>
            </a:pPr>
            <a:endParaRPr lang="ru-RU" altLang="ru-RU"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ru-RU" b="1" dirty="0" smtClean="0"/>
              <a:t>Виды  самонаблюдения </a:t>
            </a:r>
          </a:p>
        </p:txBody>
      </p:sp>
      <p:sp>
        <p:nvSpPr>
          <p:cNvPr id="78851" name="Rectangle 3"/>
          <p:cNvSpPr>
            <a:spLocks noGrp="1" noChangeArrowheads="1"/>
          </p:cNvSpPr>
          <p:nvPr>
            <p:ph type="body" idx="1"/>
          </p:nvPr>
        </p:nvSpPr>
        <p:spPr>
          <a:xfrm>
            <a:off x="323850" y="1428750"/>
            <a:ext cx="8229600" cy="4697413"/>
          </a:xfrm>
        </p:spPr>
        <p:txBody>
          <a:bodyPr/>
          <a:lstStyle/>
          <a:p>
            <a:pPr eaLnBrk="1" hangingPunct="1"/>
            <a:r>
              <a:rPr lang="ru-RU" altLang="ru-RU" b="1" smtClean="0"/>
              <a:t>Рейтинговая система оценки знаний </a:t>
            </a:r>
          </a:p>
          <a:p>
            <a:pPr eaLnBrk="1" hangingPunct="1"/>
            <a:r>
              <a:rPr lang="ru-RU" altLang="ru-RU" b="1" smtClean="0"/>
              <a:t>Система зачетов;</a:t>
            </a:r>
          </a:p>
          <a:p>
            <a:pPr eaLnBrk="1" hangingPunct="1"/>
            <a:r>
              <a:rPr lang="ru-RU" altLang="ru-RU" b="1" smtClean="0"/>
              <a:t>Система независимой экспертизы;</a:t>
            </a:r>
          </a:p>
          <a:p>
            <a:pPr eaLnBrk="1" hangingPunct="1"/>
            <a:r>
              <a:rPr lang="ru-RU" altLang="ru-RU" b="1" smtClean="0"/>
              <a:t>Система анкетирования;</a:t>
            </a:r>
          </a:p>
          <a:p>
            <a:pPr eaLnBrk="1" hangingPunct="1"/>
            <a:r>
              <a:rPr lang="ru-RU" altLang="ru-RU" b="1" smtClean="0"/>
              <a:t>Система олимпиад;</a:t>
            </a:r>
          </a:p>
          <a:p>
            <a:pPr eaLnBrk="1" hangingPunct="1"/>
            <a:r>
              <a:rPr lang="ru-RU" altLang="ru-RU" b="1" smtClean="0"/>
              <a:t>Педагогическая рефлексия.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09600" y="1371600"/>
            <a:ext cx="8001000" cy="441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800" dirty="0">
                <a:solidFill>
                  <a:schemeClr val="tx1"/>
                </a:solidFill>
                <a:latin typeface="Times New Roman" panose="02020603050405020304" pitchFamily="18" charset="0"/>
                <a:cs typeface="Times New Roman" panose="02020603050405020304" pitchFamily="18" charset="0"/>
              </a:rPr>
              <a:t>Необходимо сформировать у педагогического и родительского коллективов </a:t>
            </a:r>
            <a:r>
              <a:rPr lang="ru-RU" sz="3800" b="1" dirty="0">
                <a:solidFill>
                  <a:schemeClr val="tx1"/>
                </a:solidFill>
                <a:latin typeface="Times New Roman" panose="02020603050405020304" pitchFamily="18" charset="0"/>
                <a:cs typeface="Times New Roman" panose="02020603050405020304" pitchFamily="18" charset="0"/>
              </a:rPr>
              <a:t>идеологии ФГОС</a:t>
            </a:r>
          </a:p>
          <a:p>
            <a:pPr algn="ctr">
              <a:defRPr/>
            </a:pPr>
            <a:endParaRPr lang="ru-RU"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214282" y="1600200"/>
          <a:ext cx="8715436"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1"/>
          <p:cNvSpPr txBox="1">
            <a:spLocks/>
          </p:cNvSpPr>
          <p:nvPr/>
        </p:nvSpPr>
        <p:spPr>
          <a:xfrm>
            <a:off x="428625" y="228600"/>
            <a:ext cx="8358188" cy="1143000"/>
          </a:xfrm>
          <a:prstGeom prst="rect">
            <a:avLst/>
          </a:prstGeom>
        </p:spPr>
        <p:txBody>
          <a:bodyPr anchor="ctr">
            <a:normAutofit fontScale="47500" lnSpcReduction="20000"/>
          </a:bodyPr>
          <a:lstStyle/>
          <a:p>
            <a:pPr algn="ctr" eaLnBrk="0" hangingPunct="0">
              <a:defRPr/>
            </a:pPr>
            <a:r>
              <a:rPr lang="ru-RU" sz="3600" cap="all" dirty="0">
                <a:solidFill>
                  <a:schemeClr val="tx2">
                    <a:lumMod val="50000"/>
                  </a:schemeClr>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МОДЕЛЬ </a:t>
            </a:r>
            <a:br>
              <a:rPr lang="ru-RU" sz="3600" cap="all" dirty="0">
                <a:solidFill>
                  <a:schemeClr val="tx2">
                    <a:lumMod val="50000"/>
                  </a:schemeClr>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br>
            <a:r>
              <a:rPr lang="ru-RU" sz="3600" cap="all" dirty="0" err="1">
                <a:solidFill>
                  <a:schemeClr val="tx2">
                    <a:lumMod val="50000"/>
                  </a:schemeClr>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внутрилицейской</a:t>
            </a:r>
            <a:r>
              <a:rPr lang="ru-RU" sz="3600" cap="all" dirty="0">
                <a:solidFill>
                  <a:schemeClr val="tx2">
                    <a:lumMod val="50000"/>
                  </a:schemeClr>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 (корпоративной) системы повышения квалификации учителей математики лицея имени Н.И.Лобачевского</a:t>
            </a:r>
          </a:p>
          <a:p>
            <a:pPr algn="ctr" eaLnBrk="0" hangingPunct="0">
              <a:defRPr/>
            </a:pPr>
            <a:r>
              <a:rPr lang="ru-RU" sz="2000" cap="all" dirty="0">
                <a:solidFill>
                  <a:schemeClr val="tx2">
                    <a:lumMod val="50000"/>
                  </a:schemeClr>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(ориентированная на требования  ФГОС ОО к кадровым условиям реализации основной образовательной программы )</a:t>
            </a:r>
            <a:endParaRPr lang="ru-RU" sz="2000" cap="all" dirty="0">
              <a:solidFill>
                <a:schemeClr val="tx2">
                  <a:lumMod val="50000"/>
                </a:schemeClr>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Autofit/>
          </a:bodyPr>
          <a:lstStyle/>
          <a:p>
            <a:pPr>
              <a:defRPr/>
            </a:pPr>
            <a:r>
              <a:rPr lang="ru-RU" sz="2800" b="1" dirty="0" smtClean="0"/>
              <a:t>Программа «Профессиональное развитие учителя»</a:t>
            </a:r>
            <a:br>
              <a:rPr lang="ru-RU" sz="2800" b="1" dirty="0" smtClean="0"/>
            </a:br>
            <a:endParaRPr lang="ru-RU" sz="2800" dirty="0"/>
          </a:p>
        </p:txBody>
      </p:sp>
      <p:sp>
        <p:nvSpPr>
          <p:cNvPr id="3" name="Содержимое 2"/>
          <p:cNvSpPr>
            <a:spLocks noGrp="1"/>
          </p:cNvSpPr>
          <p:nvPr>
            <p:ph idx="1"/>
          </p:nvPr>
        </p:nvSpPr>
        <p:spPr>
          <a:xfrm>
            <a:off x="457200" y="1143000"/>
            <a:ext cx="8229600" cy="4983163"/>
          </a:xfrm>
        </p:spPr>
        <p:txBody>
          <a:bodyPr>
            <a:normAutofit fontScale="92500" lnSpcReduction="20000"/>
          </a:bodyPr>
          <a:lstStyle/>
          <a:p>
            <a:pPr>
              <a:defRPr/>
            </a:pPr>
            <a:r>
              <a:rPr lang="ru-RU" dirty="0" smtClean="0"/>
              <a:t>Молодой учитель </a:t>
            </a:r>
          </a:p>
          <a:p>
            <a:pPr>
              <a:defRPr/>
            </a:pPr>
            <a:r>
              <a:rPr lang="ru-RU" dirty="0" smtClean="0"/>
              <a:t>Учитель  первой квалификационной категории </a:t>
            </a:r>
          </a:p>
          <a:p>
            <a:pPr>
              <a:defRPr/>
            </a:pPr>
            <a:r>
              <a:rPr lang="ru-RU" dirty="0" smtClean="0"/>
              <a:t>Учитель высшей квалификационной категории</a:t>
            </a:r>
          </a:p>
          <a:p>
            <a:pPr>
              <a:defRPr/>
            </a:pPr>
            <a:r>
              <a:rPr lang="ru-RU" dirty="0" smtClean="0"/>
              <a:t>Классный руководитель </a:t>
            </a:r>
          </a:p>
          <a:p>
            <a:pPr>
              <a:defRPr/>
            </a:pPr>
            <a:r>
              <a:rPr lang="ru-RU" dirty="0" smtClean="0"/>
              <a:t>Воспитатель </a:t>
            </a:r>
          </a:p>
          <a:p>
            <a:pPr>
              <a:defRPr/>
            </a:pPr>
            <a:r>
              <a:rPr lang="ru-RU" dirty="0" err="1" smtClean="0"/>
              <a:t>Тьютор</a:t>
            </a:r>
            <a:r>
              <a:rPr lang="ru-RU" dirty="0" smtClean="0"/>
              <a:t> </a:t>
            </a:r>
          </a:p>
          <a:p>
            <a:pPr>
              <a:defRPr/>
            </a:pPr>
            <a:r>
              <a:rPr lang="ru-RU" dirty="0" err="1" smtClean="0"/>
              <a:t>Коуч</a:t>
            </a:r>
            <a:endParaRPr lang="ru-RU" dirty="0" smtClean="0"/>
          </a:p>
          <a:p>
            <a:pPr>
              <a:defRPr/>
            </a:pPr>
            <a:r>
              <a:rPr lang="ru-RU" dirty="0" smtClean="0"/>
              <a:t>Тренер олимпиадной подготовки (педагог </a:t>
            </a:r>
            <a:r>
              <a:rPr lang="ru-RU" smtClean="0"/>
              <a:t>дополнительного образования)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09600" y="1371600"/>
            <a:ext cx="8001000" cy="441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800" dirty="0">
                <a:solidFill>
                  <a:schemeClr val="tx1"/>
                </a:solidFill>
                <a:latin typeface="Times New Roman" panose="02020603050405020304" pitchFamily="18" charset="0"/>
                <a:cs typeface="Times New Roman" panose="02020603050405020304" pitchFamily="18" charset="0"/>
              </a:rPr>
              <a:t>Создать </a:t>
            </a:r>
            <a:r>
              <a:rPr lang="ru-RU" sz="3800" b="1" i="1" dirty="0">
                <a:solidFill>
                  <a:schemeClr val="tx1"/>
                </a:solidFill>
                <a:latin typeface="Times New Roman" panose="02020603050405020304" pitchFamily="18" charset="0"/>
                <a:cs typeface="Times New Roman" panose="02020603050405020304" pitchFamily="18" charset="0"/>
              </a:rPr>
              <a:t>предметную среду</a:t>
            </a:r>
            <a:r>
              <a:rPr lang="ru-RU" sz="3800" dirty="0">
                <a:solidFill>
                  <a:schemeClr val="tx1"/>
                </a:solidFill>
                <a:latin typeface="Times New Roman" panose="02020603050405020304" pitchFamily="18" charset="0"/>
                <a:cs typeface="Times New Roman" panose="02020603050405020304" pitchFamily="18" charset="0"/>
              </a:rPr>
              <a:t>, обеспечивающую на практике реализацию принципа </a:t>
            </a:r>
          </a:p>
          <a:p>
            <a:pPr algn="ctr">
              <a:defRPr/>
            </a:pPr>
            <a:r>
              <a:rPr lang="ru-RU" sz="3800" dirty="0">
                <a:solidFill>
                  <a:schemeClr val="tx1"/>
                </a:solidFill>
                <a:latin typeface="Times New Roman" panose="02020603050405020304" pitchFamily="18" charset="0"/>
                <a:cs typeface="Times New Roman" panose="02020603050405020304" pitchFamily="18" charset="0"/>
              </a:rPr>
              <a:t>системно-</a:t>
            </a:r>
            <a:r>
              <a:rPr lang="ru-RU" sz="3800" dirty="0" err="1">
                <a:solidFill>
                  <a:schemeClr val="tx1"/>
                </a:solidFill>
                <a:latin typeface="Times New Roman" panose="02020603050405020304" pitchFamily="18" charset="0"/>
                <a:cs typeface="Times New Roman" panose="02020603050405020304" pitchFamily="18" charset="0"/>
              </a:rPr>
              <a:t>деятельностного</a:t>
            </a:r>
            <a:endParaRPr lang="ru-RU" sz="3800" dirty="0">
              <a:solidFill>
                <a:schemeClr val="tx1"/>
              </a:solidFill>
              <a:latin typeface="Times New Roman" panose="02020603050405020304" pitchFamily="18" charset="0"/>
              <a:cs typeface="Times New Roman" panose="02020603050405020304" pitchFamily="18" charset="0"/>
            </a:endParaRPr>
          </a:p>
          <a:p>
            <a:pPr algn="ctr">
              <a:defRPr/>
            </a:pPr>
            <a:r>
              <a:rPr lang="ru-RU" sz="3800" dirty="0">
                <a:solidFill>
                  <a:schemeClr val="tx1"/>
                </a:solidFill>
                <a:latin typeface="Times New Roman" panose="02020603050405020304" pitchFamily="18" charset="0"/>
                <a:cs typeface="Times New Roman" panose="02020603050405020304" pitchFamily="18" charset="0"/>
              </a:rPr>
              <a:t>подхода</a:t>
            </a:r>
          </a:p>
          <a:p>
            <a:pPr algn="ctr">
              <a:defRPr/>
            </a:pPr>
            <a:endParaRPr lang="ru-RU"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09600" y="1371600"/>
            <a:ext cx="8001000" cy="441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800" dirty="0">
                <a:solidFill>
                  <a:schemeClr val="tx1"/>
                </a:solidFill>
                <a:latin typeface="Times New Roman" panose="02020603050405020304" pitchFamily="18" charset="0"/>
                <a:cs typeface="Times New Roman" panose="02020603050405020304" pitchFamily="18" charset="0"/>
              </a:rPr>
              <a:t>Сформировать принципиально новую систему управления, ориентированную на достижение </a:t>
            </a:r>
            <a:r>
              <a:rPr lang="ru-RU" sz="3800" b="1" dirty="0">
                <a:solidFill>
                  <a:schemeClr val="tx1"/>
                </a:solidFill>
                <a:latin typeface="Times New Roman" panose="02020603050405020304" pitchFamily="18" charset="0"/>
                <a:cs typeface="Times New Roman" panose="02020603050405020304" pitchFamily="18" charset="0"/>
              </a:rPr>
              <a:t>новых образовательных результатов</a:t>
            </a:r>
          </a:p>
          <a:p>
            <a:pPr algn="ctr">
              <a:defRPr/>
            </a:pPr>
            <a:endParaRPr lang="ru-RU"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a:defRPr/>
            </a:pPr>
            <a:endParaRPr lang="ru-RU" smtClean="0"/>
          </a:p>
        </p:txBody>
      </p:sp>
      <p:sp>
        <p:nvSpPr>
          <p:cNvPr id="30723" name="Содержимое 2"/>
          <p:cNvSpPr>
            <a:spLocks noGrp="1"/>
          </p:cNvSpPr>
          <p:nvPr>
            <p:ph idx="1"/>
          </p:nvPr>
        </p:nvSpPr>
        <p:spPr/>
        <p:txBody>
          <a:bodyPr/>
          <a:lstStyle/>
          <a:p>
            <a:pPr algn="ctr">
              <a:buFont typeface="Arial" pitchFamily="34" charset="0"/>
              <a:buNone/>
            </a:pPr>
            <a:r>
              <a:rPr lang="ru-RU" altLang="ru-RU" smtClean="0"/>
              <a:t>Что можно использовать системе подготовки педагогических кадров при переходе на новые ФГОС:</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Презентация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2573</TotalTime>
  <Words>1991</Words>
  <Application>Microsoft Office PowerPoint</Application>
  <PresentationFormat>Экран (4:3)</PresentationFormat>
  <Paragraphs>288</Paragraphs>
  <Slides>61</Slides>
  <Notes>0</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3</vt:i4>
      </vt:variant>
      <vt:variant>
        <vt:lpstr>Внедренные серверы OLE</vt:lpstr>
      </vt:variant>
      <vt:variant>
        <vt:i4>1</vt:i4>
      </vt:variant>
      <vt:variant>
        <vt:lpstr>Заголовки слайдов</vt:lpstr>
      </vt:variant>
      <vt:variant>
        <vt:i4>61</vt:i4>
      </vt:variant>
    </vt:vector>
  </HeadingPairs>
  <TitlesOfParts>
    <vt:vector size="76" baseType="lpstr">
      <vt:lpstr>Arial</vt:lpstr>
      <vt:lpstr>Calibri</vt:lpstr>
      <vt:lpstr>Times New Roman</vt:lpstr>
      <vt:lpstr>Franklin Gothic Medium</vt:lpstr>
      <vt:lpstr>Franklin Gothic Book</vt:lpstr>
      <vt:lpstr>Wingdings 2</vt:lpstr>
      <vt:lpstr>Gill Sans MT</vt:lpstr>
      <vt:lpstr>Verdana</vt:lpstr>
      <vt:lpstr>Wingdings</vt:lpstr>
      <vt:lpstr>Bookman Old Style</vt:lpstr>
      <vt:lpstr>Arial Unicode MS</vt:lpstr>
      <vt:lpstr>Презентация2</vt:lpstr>
      <vt:lpstr>Трек</vt:lpstr>
      <vt:lpstr>Солнцестояние</vt:lpstr>
      <vt:lpstr>Документ</vt:lpstr>
      <vt:lpstr> </vt:lpstr>
      <vt:lpstr>  1 день  </vt:lpstr>
      <vt:lpstr>Презентация PowerPoint</vt:lpstr>
      <vt:lpstr>Презентация PowerPoint</vt:lpstr>
      <vt:lpstr>ФГОС включает в себя 3т</vt:lpstr>
      <vt:lpstr>Презентация PowerPoint</vt:lpstr>
      <vt:lpstr>Презентация PowerPoint</vt:lpstr>
      <vt:lpstr>Презентация PowerPoint</vt:lpstr>
      <vt:lpstr>Презентация PowerPoint</vt:lpstr>
      <vt:lpstr>Самодиагностика</vt:lpstr>
      <vt:lpstr>Самодиагностика (Продолжение)</vt:lpstr>
      <vt:lpstr>Самодиагностика (Продолжение)</vt:lpstr>
      <vt:lpstr>Самодиагностика (Продолжение)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4 день  </vt:lpstr>
      <vt:lpstr>Презентация PowerPoint</vt:lpstr>
      <vt:lpstr>Презентация PowerPoint</vt:lpstr>
      <vt:lpstr>Презентация PowerPoint</vt:lpstr>
      <vt:lpstr>Презентация PowerPoint</vt:lpstr>
      <vt:lpstr>Презентация PowerPoint</vt:lpstr>
      <vt:lpstr>Школьная столовая-ресторан</vt:lpstr>
      <vt:lpstr>Презентация PowerPoint</vt:lpstr>
      <vt:lpstr>Презентация PowerPoint</vt:lpstr>
      <vt:lpstr>  5 день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Образовательная  программа </vt:lpstr>
      <vt:lpstr>Предметные результаты </vt:lpstr>
      <vt:lpstr>Личностные результаты </vt:lpstr>
      <vt:lpstr>Метапредметные результаты </vt:lpstr>
      <vt:lpstr>Шаги к достижению планируемых результатов </vt:lpstr>
      <vt:lpstr>Виды  самонаблюдения </vt:lpstr>
      <vt:lpstr>Презентация PowerPoint</vt:lpstr>
      <vt:lpstr>Программа «Профессиональное развитие учителя»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Лариса</dc:creator>
  <cp:lastModifiedBy>Мария Лищеновская</cp:lastModifiedBy>
  <cp:revision>252</cp:revision>
  <cp:lastPrinted>1601-01-01T00:00:00Z</cp:lastPrinted>
  <dcterms:created xsi:type="dcterms:W3CDTF">1601-01-01T00:00:00Z</dcterms:created>
  <dcterms:modified xsi:type="dcterms:W3CDTF">2013-12-05T12:32:09Z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1049</vt:i4>
  </property>
</Properties>
</file>