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58" r:id="rId5"/>
    <p:sldId id="260" r:id="rId6"/>
    <p:sldId id="261" r:id="rId7"/>
    <p:sldId id="262" r:id="rId8"/>
    <p:sldId id="263" r:id="rId9"/>
    <p:sldId id="265" r:id="rId10"/>
    <p:sldId id="264" r:id="rId11"/>
    <p:sldId id="266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11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FD0ED-B71E-4415-B394-EB44ED536A18}" type="datetimeFigureOut">
              <a:rPr lang="ru-RU"/>
              <a:pPr>
                <a:defRPr/>
              </a:pPr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D8E37-EB35-4BA7-B889-30834A6F8E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1AAF4-7F5C-40CB-A57A-44A4B2698E34}" type="datetimeFigureOut">
              <a:rPr lang="ru-RU"/>
              <a:pPr>
                <a:defRPr/>
              </a:pPr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50653-9E13-4938-88E3-3FF337B8D9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2357FB-3538-4D6E-9696-0849A0E06F34}" type="datetimeFigureOut">
              <a:rPr lang="ru-RU"/>
              <a:pPr>
                <a:defRPr/>
              </a:pPr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D59F55-5B33-48F0-AD52-83AC7B3A5C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2AEF63-C674-40AD-B4F2-5723935D181A}" type="datetimeFigureOut">
              <a:rPr lang="ru-RU"/>
              <a:pPr>
                <a:defRPr/>
              </a:pPr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B202E-B99D-42F2-95FD-D2723A2D15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E8FC3-582A-48DB-A08A-3CEEC08D75F6}" type="datetimeFigureOut">
              <a:rPr lang="ru-RU"/>
              <a:pPr>
                <a:defRPr/>
              </a:pPr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48F83F-E19C-414D-9331-3625F3E020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855E0-7626-4EE0-993C-52EAC46B7078}" type="datetimeFigureOut">
              <a:rPr lang="ru-RU"/>
              <a:pPr>
                <a:defRPr/>
              </a:pPr>
              <a:t>27.11.2013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F4EBF-1528-481F-86C9-6BC0723510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C5E7D-F95F-45D6-9797-7E2B79FF7D59}" type="datetimeFigureOut">
              <a:rPr lang="ru-RU"/>
              <a:pPr>
                <a:defRPr/>
              </a:pPr>
              <a:t>27.11.2013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A4B45-AB11-41E1-94BD-D217A8F783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5CDDD-C6EB-4B92-9C01-5ABF62BBABA9}" type="datetimeFigureOut">
              <a:rPr lang="ru-RU"/>
              <a:pPr>
                <a:defRPr/>
              </a:pPr>
              <a:t>27.11.2013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9F9B04-9997-4F0F-842B-45D18F7292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3BBF8F-69FD-4ACC-BD7E-38517C2A7157}" type="datetimeFigureOut">
              <a:rPr lang="ru-RU"/>
              <a:pPr>
                <a:defRPr/>
              </a:pPr>
              <a:t>27.11.2013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0490A8-340B-456C-BC12-7DEFCB2E9B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77E11-D1A3-4E23-B732-6DDD17B4E760}" type="datetimeFigureOut">
              <a:rPr lang="ru-RU"/>
              <a:pPr>
                <a:defRPr/>
              </a:pPr>
              <a:t>27.11.2013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CE5838-EBEF-4874-B3C2-4CFA08EA2F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B5466-8752-4E7A-8A7A-2E7AB8AD6F30}" type="datetimeFigureOut">
              <a:rPr lang="ru-RU"/>
              <a:pPr>
                <a:defRPr/>
              </a:pPr>
              <a:t>27.11.2013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76E092-4F6A-420F-8032-97FD5F7D65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F69F41C-FFB3-486F-A866-88FBBC693E5F}" type="datetimeFigureOut">
              <a:rPr lang="ru-RU"/>
              <a:pPr>
                <a:defRPr/>
              </a:pPr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53E4A80-5338-45D6-8420-AA7D6798FA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70C0"/>
                </a:solidFill>
              </a:rPr>
              <a:t>Краевой </a:t>
            </a:r>
            <a:r>
              <a:rPr lang="ru-RU" b="1" dirty="0">
                <a:solidFill>
                  <a:srgbClr val="0070C0"/>
                </a:solidFill>
              </a:rPr>
              <a:t>семинар «Информационно-образовательные ресурсы общеобразовательного учреждения</a:t>
            </a:r>
            <a:r>
              <a:rPr lang="ru-RU" b="1" dirty="0" smtClean="0">
                <a:solidFill>
                  <a:srgbClr val="0070C0"/>
                </a:solidFill>
              </a:rPr>
              <a:t>»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sz="2700" dirty="0" smtClean="0">
                <a:solidFill>
                  <a:srgbClr val="0070C0"/>
                </a:solidFill>
              </a:rPr>
              <a:t>для школьных библиотекарей и методистов по б/ф</a:t>
            </a:r>
            <a:endParaRPr lang="ru-RU" sz="2700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350" y="5445125"/>
            <a:ext cx="6400800" cy="720725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0070C0"/>
                </a:solidFill>
              </a:rPr>
              <a:t>Краснодар, ККИДППО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0070C0"/>
                </a:solidFill>
              </a:rPr>
              <a:t>15 </a:t>
            </a:r>
            <a:r>
              <a:rPr lang="ru-RU" b="1" dirty="0">
                <a:solidFill>
                  <a:srgbClr val="0070C0"/>
                </a:solidFill>
              </a:rPr>
              <a:t>ноября 2013 г.</a:t>
            </a:r>
            <a:endParaRPr lang="ru-RU" dirty="0">
              <a:solidFill>
                <a:srgbClr val="0070C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Documents and Settings\bbo-u1.KK\Рабочий стол\на сайт по семинару\PB15169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8763" cy="638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421464" y="6165304"/>
            <a:ext cx="8738033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Во втором уже создали свои блоги</a:t>
            </a:r>
            <a:endParaRPr lang="ru-RU" sz="4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Documents and Settings\bbo-u1.KK\Рабочий стол\фото семинар по блогам 15.11.13\PB15169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4663" y="3656013"/>
            <a:ext cx="4679950" cy="316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Picture 3" descr="C:\Documents and Settings\bbo-u1.KK\Рабочий стол\фото семинар по блогам 15.11.13\PB151696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-484210">
            <a:off x="179388" y="552450"/>
            <a:ext cx="4705350" cy="308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4" descr="C:\Documents and Settings\bbo-u1.KK\Рабочий стол\фото семинар по блогам 15.11.13\PB151704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204958">
            <a:off x="5132388" y="490538"/>
            <a:ext cx="3929062" cy="289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 rot="21091180">
            <a:off x="611560" y="4221088"/>
            <a:ext cx="2875724" cy="212365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Ура!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Мы теперь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 </a:t>
            </a:r>
            <a:r>
              <a:rPr lang="ru-RU" sz="4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блогини</a:t>
            </a:r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!</a:t>
            </a:r>
            <a:endParaRPr lang="ru-RU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bbo-u1.KK\Рабочий стол\на сайт по семинару\PB15165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260350"/>
            <a:ext cx="9144000" cy="658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 rot="21161711">
            <a:off x="4571999" y="5517232"/>
            <a:ext cx="4305089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С.Н. </a:t>
            </a:r>
            <a:r>
              <a:rPr lang="ru-RU" sz="4000" b="1" dirty="0" err="1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Гайфутдинова</a:t>
            </a:r>
            <a:endParaRPr lang="ru-RU" sz="40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C:\Documents and Settings\bbo-u1.KK\Рабочий стол\фото семинар по блогам 15.11.13\PB15167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30163"/>
            <a:ext cx="9118600" cy="683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 rot="21447247">
            <a:off x="2651428" y="5652355"/>
            <a:ext cx="6110647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n-lt"/>
              </a:rPr>
              <a:t>Вы знакомы с этим </a:t>
            </a:r>
            <a:r>
              <a:rPr lang="en-US" sz="3600" b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n-lt"/>
              </a:rPr>
              <a:t>Googlom</a:t>
            </a:r>
            <a:r>
              <a:rPr lang="ru-RU" sz="36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n-lt"/>
              </a:rPr>
              <a:t>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n-lt"/>
              </a:rPr>
              <a:t>Н.А. </a:t>
            </a:r>
            <a:r>
              <a:rPr lang="ru-RU" sz="36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n-lt"/>
              </a:rPr>
              <a:t>Рыжикова</a:t>
            </a:r>
            <a:endParaRPr lang="ru-RU" sz="36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bbo-u1.KK\Рабочий стол\на сайт по семинару\PB15166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7950" y="188913"/>
            <a:ext cx="8891588" cy="652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 rot="21079552">
            <a:off x="1691680" y="5517232"/>
            <a:ext cx="7205242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n-lt"/>
              </a:rPr>
              <a:t>Премудрости ведения блогов…</a:t>
            </a:r>
            <a:endParaRPr lang="ru-RU" sz="40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bbo-u1.KK\Рабочий стол\на сайт по семинару\PB15166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0825" y="15875"/>
            <a:ext cx="8712200" cy="672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 rot="21197829">
            <a:off x="482525" y="995910"/>
            <a:ext cx="7704738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n-lt"/>
              </a:rPr>
              <a:t>А мы бы блог создать смогли бы?</a:t>
            </a:r>
            <a:endParaRPr lang="ru-RU" sz="40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bbo-u1.KK\Рабочий стол\фото семинар по блогам 15.11.13\PB15165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 rot="20811704">
            <a:off x="2183954" y="1484783"/>
            <a:ext cx="3416321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А мы-ы???</a:t>
            </a:r>
            <a:endParaRPr lang="ru-RU" sz="5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Documents and Settings\bbo-u1.KK\Рабочий стол\на сайт по семинару\PB15170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07950" y="-73025"/>
            <a:ext cx="9251950" cy="694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-108519" y="5934670"/>
            <a:ext cx="731514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Да что здесь сложного?</a:t>
            </a:r>
            <a:endParaRPr lang="ru-RU" sz="5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1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Documents and Settings\bbo-u1.KK\Рабочий стол\фото семинар по блогам 15.11.13\PB15167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-33338"/>
            <a:ext cx="6788150" cy="6924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3873005" y="6202866"/>
            <a:ext cx="5270995" cy="64633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</a:rPr>
              <a:t>На всякий случай запишу</a:t>
            </a:r>
            <a:endParaRPr lang="ru-RU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Documents and Settings\bbo-u1.KK\Рабочий стол\фото семинар по блогам 15.11.13\PB15168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-17463"/>
            <a:ext cx="9144000" cy="6537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315814" y="6381328"/>
            <a:ext cx="8823249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Пока в 1-ом компьютерном классе обсуждают…</a:t>
            </a:r>
            <a:endParaRPr lang="ru-RU" sz="32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72</Words>
  <Application>Microsoft Office PowerPoint</Application>
  <PresentationFormat>Экран (4:3)</PresentationFormat>
  <Paragraphs>16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Calibri</vt:lpstr>
      <vt:lpstr>Arial</vt:lpstr>
      <vt:lpstr>Тема Office</vt:lpstr>
      <vt:lpstr>Краевой семинар «Информационно-образовательные ресурсы общеобразовательного учреждения»  для школьных библиотекарей и методистов по б/ф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Краевой семинар «Информационно-образовательные ресурсы общеобразовательного учреждения» </dc:title>
  <cp:lastModifiedBy>Рыжикова</cp:lastModifiedBy>
  <cp:revision>13</cp:revision>
  <dcterms:modified xsi:type="dcterms:W3CDTF">2013-11-27T13:31:35Z</dcterms:modified>
</cp:coreProperties>
</file>